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6" r:id="rId7"/>
    <p:sldId id="260" r:id="rId8"/>
    <p:sldId id="261" r:id="rId9"/>
    <p:sldId id="262" r:id="rId10"/>
    <p:sldId id="263" r:id="rId11"/>
    <p:sldId id="276" r:id="rId12"/>
    <p:sldId id="264" r:id="rId13"/>
    <p:sldId id="267" r:id="rId14"/>
    <p:sldId id="265" r:id="rId15"/>
    <p:sldId id="27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5E52F6-5E24-4B37-A60E-ABCEC179C115}" v="65" dt="2019-09-01T12:19:5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BC5E52F6-5E24-4B37-A60E-ABCEC179C115}"/>
    <pc:docChg chg="custSel addSld delSld modSld">
      <pc:chgData name="LEOPOLDINA Vitković" userId="de5d8406-09fa-41fa-8d28-8a7ba852ce89" providerId="ADAL" clId="{BC5E52F6-5E24-4B37-A60E-ABCEC179C115}" dt="2019-09-01T12:20:10.592" v="1857" actId="113"/>
      <pc:docMkLst>
        <pc:docMk/>
      </pc:docMkLst>
      <pc:sldChg chg="addSp modSp">
        <pc:chgData name="LEOPOLDINA Vitković" userId="de5d8406-09fa-41fa-8d28-8a7ba852ce89" providerId="ADAL" clId="{BC5E52F6-5E24-4B37-A60E-ABCEC179C115}" dt="2019-09-01T12:06:12.195" v="1657" actId="113"/>
        <pc:sldMkLst>
          <pc:docMk/>
          <pc:sldMk cId="1054333294" sldId="256"/>
        </pc:sldMkLst>
        <pc:spChg chg="mod ord">
          <ac:chgData name="LEOPOLDINA Vitković" userId="de5d8406-09fa-41fa-8d28-8a7ba852ce89" providerId="ADAL" clId="{BC5E52F6-5E24-4B37-A60E-ABCEC179C115}" dt="2019-09-01T12:06:12.195" v="1657" actId="113"/>
          <ac:spMkLst>
            <pc:docMk/>
            <pc:sldMk cId="1054333294" sldId="256"/>
            <ac:spMk id="2" creationId="{D767EECA-BC58-4119-979C-6B7B3A9C6BE4}"/>
          </ac:spMkLst>
        </pc:spChg>
        <pc:picChg chg="add mod">
          <ac:chgData name="LEOPOLDINA Vitković" userId="de5d8406-09fa-41fa-8d28-8a7ba852ce89" providerId="ADAL" clId="{BC5E52F6-5E24-4B37-A60E-ABCEC179C115}" dt="2019-07-12T06:03:02.118" v="12" actId="1076"/>
          <ac:picMkLst>
            <pc:docMk/>
            <pc:sldMk cId="1054333294" sldId="256"/>
            <ac:picMk id="3" creationId="{C30E1EC7-E6CE-43AE-8FEA-C3EC1C49C308}"/>
          </ac:picMkLst>
        </pc:picChg>
        <pc:picChg chg="mod ord">
          <ac:chgData name="LEOPOLDINA Vitković" userId="de5d8406-09fa-41fa-8d28-8a7ba852ce89" providerId="ADAL" clId="{BC5E52F6-5E24-4B37-A60E-ABCEC179C115}" dt="2019-07-12T15:02:02.209" v="52" actId="1076"/>
          <ac:picMkLst>
            <pc:docMk/>
            <pc:sldMk cId="1054333294" sldId="256"/>
            <ac:picMk id="4" creationId="{EF4080C9-DE49-471E-AB97-15E3624E7D86}"/>
          </ac:picMkLst>
        </pc:picChg>
        <pc:picChg chg="add mod">
          <ac:chgData name="LEOPOLDINA Vitković" userId="de5d8406-09fa-41fa-8d28-8a7ba852ce89" providerId="ADAL" clId="{BC5E52F6-5E24-4B37-A60E-ABCEC179C115}" dt="2019-07-12T15:01:23.530" v="46" actId="14100"/>
          <ac:picMkLst>
            <pc:docMk/>
            <pc:sldMk cId="1054333294" sldId="256"/>
            <ac:picMk id="6" creationId="{10A98B1C-98E7-4DEC-B350-53C7450C059F}"/>
          </ac:picMkLst>
        </pc:picChg>
      </pc:sldChg>
      <pc:sldChg chg="addSp modSp add del">
        <pc:chgData name="LEOPOLDINA Vitković" userId="de5d8406-09fa-41fa-8d28-8a7ba852ce89" providerId="ADAL" clId="{BC5E52F6-5E24-4B37-A60E-ABCEC179C115}" dt="2019-09-01T12:06:37.037" v="1661" actId="1076"/>
        <pc:sldMkLst>
          <pc:docMk/>
          <pc:sldMk cId="702692434" sldId="257"/>
        </pc:sldMkLst>
        <pc:spChg chg="mod">
          <ac:chgData name="LEOPOLDINA Vitković" userId="de5d8406-09fa-41fa-8d28-8a7ba852ce89" providerId="ADAL" clId="{BC5E52F6-5E24-4B37-A60E-ABCEC179C115}" dt="2019-09-01T12:06:16.456" v="1658" actId="113"/>
          <ac:spMkLst>
            <pc:docMk/>
            <pc:sldMk cId="702692434" sldId="25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06:37.037" v="1661" actId="1076"/>
          <ac:spMkLst>
            <pc:docMk/>
            <pc:sldMk cId="702692434" sldId="257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7-18T05:32:11.824" v="1305" actId="1076"/>
          <ac:spMkLst>
            <pc:docMk/>
            <pc:sldMk cId="702692434" sldId="257"/>
            <ac:spMk id="6" creationId="{AD75F002-2A19-4DC4-94A9-390CDD8488E8}"/>
          </ac:spMkLst>
        </pc:spChg>
        <pc:picChg chg="add mod">
          <ac:chgData name="LEOPOLDINA Vitković" userId="de5d8406-09fa-41fa-8d28-8a7ba852ce89" providerId="ADAL" clId="{BC5E52F6-5E24-4B37-A60E-ABCEC179C115}" dt="2019-07-18T05:33:10.112" v="1312" actId="1076"/>
          <ac:picMkLst>
            <pc:docMk/>
            <pc:sldMk cId="702692434" sldId="257"/>
            <ac:picMk id="7" creationId="{FE57443D-7CCE-48DE-90DB-BA88E3C27E81}"/>
          </ac:picMkLst>
        </pc:picChg>
        <pc:picChg chg="add mod">
          <ac:chgData name="LEOPOLDINA Vitković" userId="de5d8406-09fa-41fa-8d28-8a7ba852ce89" providerId="ADAL" clId="{BC5E52F6-5E24-4B37-A60E-ABCEC179C115}" dt="2019-07-18T09:41:44.252" v="1439" actId="14100"/>
          <ac:picMkLst>
            <pc:docMk/>
            <pc:sldMk cId="702692434" sldId="257"/>
            <ac:picMk id="9" creationId="{ECC58DC3-AC63-4152-8E71-2309DE9DA256}"/>
          </ac:picMkLst>
        </pc:picChg>
      </pc:sldChg>
      <pc:sldChg chg="addSp delSp modSp add del">
        <pc:chgData name="LEOPOLDINA Vitković" userId="de5d8406-09fa-41fa-8d28-8a7ba852ce89" providerId="ADAL" clId="{BC5E52F6-5E24-4B37-A60E-ABCEC179C115}" dt="2019-09-01T12:07:32.413" v="1673" actId="1076"/>
        <pc:sldMkLst>
          <pc:docMk/>
          <pc:sldMk cId="1405414235" sldId="258"/>
        </pc:sldMkLst>
        <pc:spChg chg="mod">
          <ac:chgData name="LEOPOLDINA Vitković" userId="de5d8406-09fa-41fa-8d28-8a7ba852ce89" providerId="ADAL" clId="{BC5E52F6-5E24-4B37-A60E-ABCEC179C115}" dt="2019-09-01T12:06:50.649" v="1662" actId="113"/>
          <ac:spMkLst>
            <pc:docMk/>
            <pc:sldMk cId="1405414235" sldId="258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07:20.821" v="1669" actId="14100"/>
          <ac:spMkLst>
            <pc:docMk/>
            <pc:sldMk cId="1405414235" sldId="258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9-01T12:07:32.413" v="1673" actId="1076"/>
          <ac:spMkLst>
            <pc:docMk/>
            <pc:sldMk cId="1405414235" sldId="258"/>
            <ac:spMk id="7" creationId="{6D31DE04-95E1-4339-8ECF-BFD2F6270468}"/>
          </ac:spMkLst>
        </pc:spChg>
        <pc:picChg chg="add mod">
          <ac:chgData name="LEOPOLDINA Vitković" userId="de5d8406-09fa-41fa-8d28-8a7ba852ce89" providerId="ADAL" clId="{BC5E52F6-5E24-4B37-A60E-ABCEC179C115}" dt="2019-09-01T12:07:30.325" v="1672" actId="1076"/>
          <ac:picMkLst>
            <pc:docMk/>
            <pc:sldMk cId="1405414235" sldId="258"/>
            <ac:picMk id="8" creationId="{DFF8E96C-433D-4399-A75D-8215F6021E34}"/>
          </ac:picMkLst>
        </pc:picChg>
        <pc:picChg chg="add del mod">
          <ac:chgData name="LEOPOLDINA Vitković" userId="de5d8406-09fa-41fa-8d28-8a7ba852ce89" providerId="ADAL" clId="{BC5E52F6-5E24-4B37-A60E-ABCEC179C115}" dt="2019-07-18T09:39:57.310" v="1431" actId="478"/>
          <ac:picMkLst>
            <pc:docMk/>
            <pc:sldMk cId="1405414235" sldId="258"/>
            <ac:picMk id="9" creationId="{66820E89-271B-457B-9443-16AB7A924175}"/>
          </ac:picMkLst>
        </pc:picChg>
        <pc:picChg chg="add mod">
          <ac:chgData name="LEOPOLDINA Vitković" userId="de5d8406-09fa-41fa-8d28-8a7ba852ce89" providerId="ADAL" clId="{BC5E52F6-5E24-4B37-A60E-ABCEC179C115}" dt="2019-09-01T12:07:24.158" v="1670" actId="1076"/>
          <ac:picMkLst>
            <pc:docMk/>
            <pc:sldMk cId="1405414235" sldId="258"/>
            <ac:picMk id="9" creationId="{8416167F-3841-4832-831C-4D5B3E61A713}"/>
          </ac:picMkLst>
        </pc:picChg>
      </pc:sldChg>
      <pc:sldChg chg="addSp modSp add del">
        <pc:chgData name="LEOPOLDINA Vitković" userId="de5d8406-09fa-41fa-8d28-8a7ba852ce89" providerId="ADAL" clId="{BC5E52F6-5E24-4B37-A60E-ABCEC179C115}" dt="2019-09-01T12:08:29.440" v="1684" actId="113"/>
        <pc:sldMkLst>
          <pc:docMk/>
          <pc:sldMk cId="1723892316" sldId="259"/>
        </pc:sldMkLst>
        <pc:spChg chg="mod">
          <ac:chgData name="LEOPOLDINA Vitković" userId="de5d8406-09fa-41fa-8d28-8a7ba852ce89" providerId="ADAL" clId="{BC5E52F6-5E24-4B37-A60E-ABCEC179C115}" dt="2019-09-01T12:08:29.440" v="1684" actId="113"/>
          <ac:spMkLst>
            <pc:docMk/>
            <pc:sldMk cId="1723892316" sldId="259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7-18T09:43:47.549" v="1450" actId="1076"/>
          <ac:spMkLst>
            <pc:docMk/>
            <pc:sldMk cId="1723892316" sldId="259"/>
            <ac:spMk id="3" creationId="{114EB383-0092-47EF-97D1-FC2C25C6F1CE}"/>
          </ac:spMkLst>
        </pc:spChg>
        <pc:spChg chg="add">
          <ac:chgData name="LEOPOLDINA Vitković" userId="de5d8406-09fa-41fa-8d28-8a7ba852ce89" providerId="ADAL" clId="{BC5E52F6-5E24-4B37-A60E-ABCEC179C115}" dt="2019-07-18T05:43:36.377" v="1419"/>
          <ac:spMkLst>
            <pc:docMk/>
            <pc:sldMk cId="1723892316" sldId="259"/>
            <ac:spMk id="6" creationId="{7202B9D0-7B54-4F54-AC1B-44E66791CBED}"/>
          </ac:spMkLst>
        </pc:spChg>
        <pc:picChg chg="add">
          <ac:chgData name="LEOPOLDINA Vitković" userId="de5d8406-09fa-41fa-8d28-8a7ba852ce89" providerId="ADAL" clId="{BC5E52F6-5E24-4B37-A60E-ABCEC179C115}" dt="2019-07-18T05:43:36.377" v="1419"/>
          <ac:picMkLst>
            <pc:docMk/>
            <pc:sldMk cId="1723892316" sldId="259"/>
            <ac:picMk id="7" creationId="{59E48B2A-5B80-45B9-B5BF-833624FB0F8A}"/>
          </ac:picMkLst>
        </pc:picChg>
        <pc:picChg chg="add mod">
          <ac:chgData name="LEOPOLDINA Vitković" userId="de5d8406-09fa-41fa-8d28-8a7ba852ce89" providerId="ADAL" clId="{BC5E52F6-5E24-4B37-A60E-ABCEC179C115}" dt="2019-07-18T09:43:32.537" v="1447" actId="1076"/>
          <ac:picMkLst>
            <pc:docMk/>
            <pc:sldMk cId="1723892316" sldId="259"/>
            <ac:picMk id="9" creationId="{67051E9D-E28E-4117-93C9-F01DCABB0CB6}"/>
          </ac:picMkLst>
        </pc:picChg>
      </pc:sldChg>
      <pc:sldChg chg="addSp delSp modSp add del">
        <pc:chgData name="LEOPOLDINA Vitković" userId="de5d8406-09fa-41fa-8d28-8a7ba852ce89" providerId="ADAL" clId="{BC5E52F6-5E24-4B37-A60E-ABCEC179C115}" dt="2019-09-01T12:09:42.549" v="1694" actId="1076"/>
        <pc:sldMkLst>
          <pc:docMk/>
          <pc:sldMk cId="4282187369" sldId="260"/>
        </pc:sldMkLst>
        <pc:spChg chg="mod">
          <ac:chgData name="LEOPOLDINA Vitković" userId="de5d8406-09fa-41fa-8d28-8a7ba852ce89" providerId="ADAL" clId="{BC5E52F6-5E24-4B37-A60E-ABCEC179C115}" dt="2019-09-01T12:09:32.008" v="1691" actId="113"/>
          <ac:spMkLst>
            <pc:docMk/>
            <pc:sldMk cId="4282187369" sldId="260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09:35.856" v="1693" actId="27636"/>
          <ac:spMkLst>
            <pc:docMk/>
            <pc:sldMk cId="4282187369" sldId="260"/>
            <ac:spMk id="3" creationId="{114EB383-0092-47EF-97D1-FC2C25C6F1CE}"/>
          </ac:spMkLst>
        </pc:spChg>
        <pc:picChg chg="mod">
          <ac:chgData name="LEOPOLDINA Vitković" userId="de5d8406-09fa-41fa-8d28-8a7ba852ce89" providerId="ADAL" clId="{BC5E52F6-5E24-4B37-A60E-ABCEC179C115}" dt="2019-09-01T12:09:42.549" v="1694" actId="1076"/>
          <ac:picMkLst>
            <pc:docMk/>
            <pc:sldMk cId="4282187369" sldId="260"/>
            <ac:picMk id="5" creationId="{8E08F510-DE2E-4494-ADFE-2390CFF0FA0D}"/>
          </ac:picMkLst>
        </pc:picChg>
        <pc:picChg chg="add del mod">
          <ac:chgData name="LEOPOLDINA Vitković" userId="de5d8406-09fa-41fa-8d28-8a7ba852ce89" providerId="ADAL" clId="{BC5E52F6-5E24-4B37-A60E-ABCEC179C115}" dt="2019-07-18T19:00:28.422" v="1519"/>
          <ac:picMkLst>
            <pc:docMk/>
            <pc:sldMk cId="4282187369" sldId="260"/>
            <ac:picMk id="7" creationId="{298C2A15-8C37-4BA5-B89A-DB6A8B5385C1}"/>
          </ac:picMkLst>
        </pc:picChg>
        <pc:picChg chg="add mod">
          <ac:chgData name="LEOPOLDINA Vitković" userId="de5d8406-09fa-41fa-8d28-8a7ba852ce89" providerId="ADAL" clId="{BC5E52F6-5E24-4B37-A60E-ABCEC179C115}" dt="2019-07-18T19:01:13.433" v="1526" actId="1076"/>
          <ac:picMkLst>
            <pc:docMk/>
            <pc:sldMk cId="4282187369" sldId="260"/>
            <ac:picMk id="9" creationId="{1773514C-4E0D-4295-80B2-EE4C75958C05}"/>
          </ac:picMkLst>
        </pc:picChg>
      </pc:sldChg>
      <pc:sldChg chg="addSp modSp add del">
        <pc:chgData name="LEOPOLDINA Vitković" userId="de5d8406-09fa-41fa-8d28-8a7ba852ce89" providerId="ADAL" clId="{BC5E52F6-5E24-4B37-A60E-ABCEC179C115}" dt="2019-09-01T12:12:05.900" v="1723" actId="1076"/>
        <pc:sldMkLst>
          <pc:docMk/>
          <pc:sldMk cId="4069176990" sldId="261"/>
        </pc:sldMkLst>
        <pc:spChg chg="mod ord">
          <ac:chgData name="LEOPOLDINA Vitković" userId="de5d8406-09fa-41fa-8d28-8a7ba852ce89" providerId="ADAL" clId="{BC5E52F6-5E24-4B37-A60E-ABCEC179C115}" dt="2019-09-01T12:12:05.900" v="1723" actId="1076"/>
          <ac:spMkLst>
            <pc:docMk/>
            <pc:sldMk cId="4069176990" sldId="261"/>
            <ac:spMk id="2" creationId="{060D542B-3625-40CA-928A-F2597B004C4F}"/>
          </ac:spMkLst>
        </pc:spChg>
        <pc:spChg chg="mod ord">
          <ac:chgData name="LEOPOLDINA Vitković" userId="de5d8406-09fa-41fa-8d28-8a7ba852ce89" providerId="ADAL" clId="{BC5E52F6-5E24-4B37-A60E-ABCEC179C115}" dt="2019-09-01T12:11:49.437" v="1721" actId="14100"/>
          <ac:spMkLst>
            <pc:docMk/>
            <pc:sldMk cId="4069176990" sldId="261"/>
            <ac:spMk id="3" creationId="{114EB383-0092-47EF-97D1-FC2C25C6F1CE}"/>
          </ac:spMkLst>
        </pc:spChg>
        <pc:spChg chg="add mod ord">
          <ac:chgData name="LEOPOLDINA Vitković" userId="de5d8406-09fa-41fa-8d28-8a7ba852ce89" providerId="ADAL" clId="{BC5E52F6-5E24-4B37-A60E-ABCEC179C115}" dt="2019-09-01T12:11:34.241" v="1717" actId="166"/>
          <ac:spMkLst>
            <pc:docMk/>
            <pc:sldMk cId="4069176990" sldId="261"/>
            <ac:spMk id="6" creationId="{158D3D16-0E16-435E-818A-D4A1CE6F0EA3}"/>
          </ac:spMkLst>
        </pc:spChg>
        <pc:picChg chg="add mod ord">
          <ac:chgData name="LEOPOLDINA Vitković" userId="de5d8406-09fa-41fa-8d28-8a7ba852ce89" providerId="ADAL" clId="{BC5E52F6-5E24-4B37-A60E-ABCEC179C115}" dt="2019-09-01T12:11:23.244" v="1716" actId="166"/>
          <ac:picMkLst>
            <pc:docMk/>
            <pc:sldMk cId="4069176990" sldId="261"/>
            <ac:picMk id="7" creationId="{9418B248-6EF3-4804-A2EC-2289C41B9231}"/>
          </ac:picMkLst>
        </pc:picChg>
        <pc:picChg chg="add mod">
          <ac:chgData name="LEOPOLDINA Vitković" userId="de5d8406-09fa-41fa-8d28-8a7ba852ce89" providerId="ADAL" clId="{BC5E52F6-5E24-4B37-A60E-ABCEC179C115}" dt="2019-09-01T12:11:56.509" v="1722" actId="1076"/>
          <ac:picMkLst>
            <pc:docMk/>
            <pc:sldMk cId="4069176990" sldId="261"/>
            <ac:picMk id="9" creationId="{35AF3FFC-C51D-4D5D-BEF7-3DD5747E408F}"/>
          </ac:picMkLst>
        </pc:picChg>
      </pc:sldChg>
      <pc:sldChg chg="addSp delSp modSp add del">
        <pc:chgData name="LEOPOLDINA Vitković" userId="de5d8406-09fa-41fa-8d28-8a7ba852ce89" providerId="ADAL" clId="{BC5E52F6-5E24-4B37-A60E-ABCEC179C115}" dt="2019-09-01T12:12:51.125" v="1729" actId="1076"/>
        <pc:sldMkLst>
          <pc:docMk/>
          <pc:sldMk cId="2952902428" sldId="262"/>
        </pc:sldMkLst>
        <pc:spChg chg="mod">
          <ac:chgData name="LEOPOLDINA Vitković" userId="de5d8406-09fa-41fa-8d28-8a7ba852ce89" providerId="ADAL" clId="{BC5E52F6-5E24-4B37-A60E-ABCEC179C115}" dt="2019-09-01T12:12:31.792" v="1726" actId="113"/>
          <ac:spMkLst>
            <pc:docMk/>
            <pc:sldMk cId="2952902428" sldId="262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12:41.220" v="1728" actId="14100"/>
          <ac:spMkLst>
            <pc:docMk/>
            <pc:sldMk cId="2952902428" sldId="262"/>
            <ac:spMk id="3" creationId="{114EB383-0092-47EF-97D1-FC2C25C6F1CE}"/>
          </ac:spMkLst>
        </pc:spChg>
        <pc:spChg chg="add mod ord">
          <ac:chgData name="LEOPOLDINA Vitković" userId="de5d8406-09fa-41fa-8d28-8a7ba852ce89" providerId="ADAL" clId="{BC5E52F6-5E24-4B37-A60E-ABCEC179C115}" dt="2019-09-01T12:12:51.125" v="1729" actId="1076"/>
          <ac:spMkLst>
            <pc:docMk/>
            <pc:sldMk cId="2952902428" sldId="262"/>
            <ac:spMk id="6" creationId="{F19BDD96-E3C7-4521-9074-A02CDBA7A7FD}"/>
          </ac:spMkLst>
        </pc:spChg>
        <pc:picChg chg="add mod">
          <ac:chgData name="LEOPOLDINA Vitković" userId="de5d8406-09fa-41fa-8d28-8a7ba852ce89" providerId="ADAL" clId="{BC5E52F6-5E24-4B37-A60E-ABCEC179C115}" dt="2019-07-17T11:26:19.557" v="1093" actId="1076"/>
          <ac:picMkLst>
            <pc:docMk/>
            <pc:sldMk cId="2952902428" sldId="262"/>
            <ac:picMk id="7" creationId="{626FECD1-1DD5-42FA-99B4-F3CD69093A9C}"/>
          </ac:picMkLst>
        </pc:picChg>
        <pc:picChg chg="add del mod">
          <ac:chgData name="LEOPOLDINA Vitković" userId="de5d8406-09fa-41fa-8d28-8a7ba852ce89" providerId="ADAL" clId="{BC5E52F6-5E24-4B37-A60E-ABCEC179C115}" dt="2019-07-18T09:47:21.229" v="1474" actId="478"/>
          <ac:picMkLst>
            <pc:docMk/>
            <pc:sldMk cId="2952902428" sldId="262"/>
            <ac:picMk id="9" creationId="{3035A519-7ABE-4EEE-A462-88A7812E6FDF}"/>
          </ac:picMkLst>
        </pc:picChg>
        <pc:picChg chg="add mod">
          <ac:chgData name="LEOPOLDINA Vitković" userId="de5d8406-09fa-41fa-8d28-8a7ba852ce89" providerId="ADAL" clId="{BC5E52F6-5E24-4B37-A60E-ABCEC179C115}" dt="2019-09-01T12:12:26.085" v="1725" actId="1076"/>
          <ac:picMkLst>
            <pc:docMk/>
            <pc:sldMk cId="2952902428" sldId="262"/>
            <ac:picMk id="9" creationId="{E58A4D81-C817-4EFF-BA8D-8C9C219A0FFE}"/>
          </ac:picMkLst>
        </pc:picChg>
      </pc:sldChg>
      <pc:sldChg chg="addSp delSp modSp add del">
        <pc:chgData name="LEOPOLDINA Vitković" userId="de5d8406-09fa-41fa-8d28-8a7ba852ce89" providerId="ADAL" clId="{BC5E52F6-5E24-4B37-A60E-ABCEC179C115}" dt="2019-09-01T12:12:58.728" v="1730" actId="113"/>
        <pc:sldMkLst>
          <pc:docMk/>
          <pc:sldMk cId="963652369" sldId="263"/>
        </pc:sldMkLst>
        <pc:spChg chg="mod">
          <ac:chgData name="LEOPOLDINA Vitković" userId="de5d8406-09fa-41fa-8d28-8a7ba852ce89" providerId="ADAL" clId="{BC5E52F6-5E24-4B37-A60E-ABCEC179C115}" dt="2019-09-01T12:12:58.728" v="1730" actId="113"/>
          <ac:spMkLst>
            <pc:docMk/>
            <pc:sldMk cId="963652369" sldId="263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7-18T19:06:58.590" v="1540" actId="1076"/>
          <ac:spMkLst>
            <pc:docMk/>
            <pc:sldMk cId="963652369" sldId="263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7-18T19:07:02.732" v="1541" actId="1076"/>
          <ac:spMkLst>
            <pc:docMk/>
            <pc:sldMk cId="963652369" sldId="263"/>
            <ac:spMk id="8" creationId="{54B3E7CE-15D2-416C-BCFB-59D649887C8E}"/>
          </ac:spMkLst>
        </pc:spChg>
        <pc:picChg chg="add mod">
          <ac:chgData name="LEOPOLDINA Vitković" userId="de5d8406-09fa-41fa-8d28-8a7ba852ce89" providerId="ADAL" clId="{BC5E52F6-5E24-4B37-A60E-ABCEC179C115}" dt="2019-07-18T19:07:04.762" v="1542" actId="1076"/>
          <ac:picMkLst>
            <pc:docMk/>
            <pc:sldMk cId="963652369" sldId="263"/>
            <ac:picMk id="9" creationId="{EC3F05DC-A15A-4085-97D1-4D045ADA1E7F}"/>
          </ac:picMkLst>
        </pc:picChg>
        <pc:picChg chg="add mod">
          <ac:chgData name="LEOPOLDINA Vitković" userId="de5d8406-09fa-41fa-8d28-8a7ba852ce89" providerId="ADAL" clId="{BC5E52F6-5E24-4B37-A60E-ABCEC179C115}" dt="2019-07-18T09:48:19.067" v="1480" actId="1076"/>
          <ac:picMkLst>
            <pc:docMk/>
            <pc:sldMk cId="963652369" sldId="263"/>
            <ac:picMk id="10" creationId="{6EC43CCD-BC1A-4F2F-964C-166B132DA023}"/>
          </ac:picMkLst>
        </pc:picChg>
        <pc:picChg chg="add del mod">
          <ac:chgData name="LEOPOLDINA Vitković" userId="de5d8406-09fa-41fa-8d28-8a7ba852ce89" providerId="ADAL" clId="{BC5E52F6-5E24-4B37-A60E-ABCEC179C115}" dt="2019-07-18T19:07:55.213" v="1551" actId="478"/>
          <ac:picMkLst>
            <pc:docMk/>
            <pc:sldMk cId="963652369" sldId="263"/>
            <ac:picMk id="11" creationId="{32BD6FE5-E37C-40EA-85F0-88AB0EA48FE2}"/>
          </ac:picMkLst>
        </pc:picChg>
        <pc:picChg chg="add mod">
          <ac:chgData name="LEOPOLDINA Vitković" userId="de5d8406-09fa-41fa-8d28-8a7ba852ce89" providerId="ADAL" clId="{BC5E52F6-5E24-4B37-A60E-ABCEC179C115}" dt="2019-07-18T19:08:04.607" v="1558" actId="14100"/>
          <ac:picMkLst>
            <pc:docMk/>
            <pc:sldMk cId="963652369" sldId="263"/>
            <ac:picMk id="13" creationId="{D465C3AB-D3FA-4257-91A1-A222CA00033E}"/>
          </ac:picMkLst>
        </pc:picChg>
      </pc:sldChg>
      <pc:sldChg chg="addSp modSp add del">
        <pc:chgData name="LEOPOLDINA Vitković" userId="de5d8406-09fa-41fa-8d28-8a7ba852ce89" providerId="ADAL" clId="{BC5E52F6-5E24-4B37-A60E-ABCEC179C115}" dt="2019-09-01T12:18:49.308" v="1846" actId="1076"/>
        <pc:sldMkLst>
          <pc:docMk/>
          <pc:sldMk cId="3211075476" sldId="264"/>
        </pc:sldMkLst>
        <pc:spChg chg="mod">
          <ac:chgData name="LEOPOLDINA Vitković" userId="de5d8406-09fa-41fa-8d28-8a7ba852ce89" providerId="ADAL" clId="{BC5E52F6-5E24-4B37-A60E-ABCEC179C115}" dt="2019-09-01T12:13:59.161" v="1739" actId="113"/>
          <ac:spMkLst>
            <pc:docMk/>
            <pc:sldMk cId="3211075476" sldId="264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17:28.407" v="1835" actId="6549"/>
          <ac:spMkLst>
            <pc:docMk/>
            <pc:sldMk cId="3211075476" sldId="264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9-01T12:18:34.380" v="1842" actId="1076"/>
          <ac:spMkLst>
            <pc:docMk/>
            <pc:sldMk cId="3211075476" sldId="264"/>
            <ac:spMk id="7" creationId="{EA3C588D-FD95-4C4E-9959-CA8D732236D4}"/>
          </ac:spMkLst>
        </pc:spChg>
        <pc:picChg chg="mod">
          <ac:chgData name="LEOPOLDINA Vitković" userId="de5d8406-09fa-41fa-8d28-8a7ba852ce89" providerId="ADAL" clId="{BC5E52F6-5E24-4B37-A60E-ABCEC179C115}" dt="2019-09-01T12:18:41.277" v="1844" actId="1076"/>
          <ac:picMkLst>
            <pc:docMk/>
            <pc:sldMk cId="3211075476" sldId="264"/>
            <ac:picMk id="5" creationId="{8E08F510-DE2E-4494-ADFE-2390CFF0FA0D}"/>
          </ac:picMkLst>
        </pc:picChg>
        <pc:picChg chg="add mod ord">
          <ac:chgData name="LEOPOLDINA Vitković" userId="de5d8406-09fa-41fa-8d28-8a7ba852ce89" providerId="ADAL" clId="{BC5E52F6-5E24-4B37-A60E-ABCEC179C115}" dt="2019-09-01T12:18:49.308" v="1846" actId="1076"/>
          <ac:picMkLst>
            <pc:docMk/>
            <pc:sldMk cId="3211075476" sldId="264"/>
            <ac:picMk id="8" creationId="{6F0B7121-C17D-48B8-9CA4-BAE8A98B820B}"/>
          </ac:picMkLst>
        </pc:picChg>
        <pc:picChg chg="add mod">
          <ac:chgData name="LEOPOLDINA Vitković" userId="de5d8406-09fa-41fa-8d28-8a7ba852ce89" providerId="ADAL" clId="{BC5E52F6-5E24-4B37-A60E-ABCEC179C115}" dt="2019-09-01T12:16:12.220" v="1760" actId="1076"/>
          <ac:picMkLst>
            <pc:docMk/>
            <pc:sldMk cId="3211075476" sldId="264"/>
            <ac:picMk id="9" creationId="{0A23E5E7-DA68-435E-8DC1-522E67BCA442}"/>
          </ac:picMkLst>
        </pc:picChg>
        <pc:picChg chg="add mod">
          <ac:chgData name="LEOPOLDINA Vitković" userId="de5d8406-09fa-41fa-8d28-8a7ba852ce89" providerId="ADAL" clId="{BC5E52F6-5E24-4B37-A60E-ABCEC179C115}" dt="2019-09-01T12:16:15.276" v="1761" actId="1076"/>
          <ac:picMkLst>
            <pc:docMk/>
            <pc:sldMk cId="3211075476" sldId="264"/>
            <ac:picMk id="11" creationId="{AF4C282E-0530-4686-B2E3-2CED893407B3}"/>
          </ac:picMkLst>
        </pc:picChg>
        <pc:picChg chg="add mod">
          <ac:chgData name="LEOPOLDINA Vitković" userId="de5d8406-09fa-41fa-8d28-8a7ba852ce89" providerId="ADAL" clId="{BC5E52F6-5E24-4B37-A60E-ABCEC179C115}" dt="2019-09-01T12:16:04.589" v="1759" actId="1076"/>
          <ac:picMkLst>
            <pc:docMk/>
            <pc:sldMk cId="3211075476" sldId="264"/>
            <ac:picMk id="13" creationId="{C837F0ED-6F66-48F1-A42D-073A8227F50D}"/>
          </ac:picMkLst>
        </pc:picChg>
      </pc:sldChg>
      <pc:sldChg chg="addSp modSp add del">
        <pc:chgData name="LEOPOLDINA Vitković" userId="de5d8406-09fa-41fa-8d28-8a7ba852ce89" providerId="ADAL" clId="{BC5E52F6-5E24-4B37-A60E-ABCEC179C115}" dt="2019-09-01T12:20:10.592" v="1857" actId="113"/>
        <pc:sldMkLst>
          <pc:docMk/>
          <pc:sldMk cId="4064940677" sldId="265"/>
        </pc:sldMkLst>
        <pc:spChg chg="mod">
          <ac:chgData name="LEOPOLDINA Vitković" userId="de5d8406-09fa-41fa-8d28-8a7ba852ce89" providerId="ADAL" clId="{BC5E52F6-5E24-4B37-A60E-ABCEC179C115}" dt="2019-09-01T12:20:10.592" v="1857" actId="113"/>
          <ac:spMkLst>
            <pc:docMk/>
            <pc:sldMk cId="4064940677" sldId="265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7-18T10:04:04.422" v="1503" actId="27636"/>
          <ac:spMkLst>
            <pc:docMk/>
            <pc:sldMk cId="4064940677" sldId="265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7-18T10:03:55.288" v="1499" actId="1076"/>
          <ac:spMkLst>
            <pc:docMk/>
            <pc:sldMk cId="4064940677" sldId="265"/>
            <ac:spMk id="7" creationId="{CD0587CE-C810-40EB-B7CF-93B45D25932A}"/>
          </ac:spMkLst>
        </pc:spChg>
        <pc:picChg chg="add mod">
          <ac:chgData name="LEOPOLDINA Vitković" userId="de5d8406-09fa-41fa-8d28-8a7ba852ce89" providerId="ADAL" clId="{BC5E52F6-5E24-4B37-A60E-ABCEC179C115}" dt="2019-07-18T10:04:12.405" v="1505" actId="1076"/>
          <ac:picMkLst>
            <pc:docMk/>
            <pc:sldMk cId="4064940677" sldId="265"/>
            <ac:picMk id="4" creationId="{CEBE257B-DE94-468A-98B1-1F17B41FC029}"/>
          </ac:picMkLst>
        </pc:picChg>
        <pc:picChg chg="add mod">
          <ac:chgData name="LEOPOLDINA Vitković" userId="de5d8406-09fa-41fa-8d28-8a7ba852ce89" providerId="ADAL" clId="{BC5E52F6-5E24-4B37-A60E-ABCEC179C115}" dt="2019-07-18T10:03:58.002" v="1500" actId="1076"/>
          <ac:picMkLst>
            <pc:docMk/>
            <pc:sldMk cId="4064940677" sldId="265"/>
            <ac:picMk id="8" creationId="{58C7049B-BAB4-4E3F-82D2-B60F0040E1F5}"/>
          </ac:picMkLst>
        </pc:picChg>
      </pc:sldChg>
      <pc:sldChg chg="addSp modSp add">
        <pc:chgData name="LEOPOLDINA Vitković" userId="de5d8406-09fa-41fa-8d28-8a7ba852ce89" providerId="ADAL" clId="{BC5E52F6-5E24-4B37-A60E-ABCEC179C115}" dt="2019-09-01T12:09:21.957" v="1690" actId="14100"/>
        <pc:sldMkLst>
          <pc:docMk/>
          <pc:sldMk cId="1689021690" sldId="266"/>
        </pc:sldMkLst>
        <pc:spChg chg="mod">
          <ac:chgData name="LEOPOLDINA Vitković" userId="de5d8406-09fa-41fa-8d28-8a7ba852ce89" providerId="ADAL" clId="{BC5E52F6-5E24-4B37-A60E-ABCEC179C115}" dt="2019-09-01T12:08:49.897" v="1685" actId="113"/>
          <ac:spMkLst>
            <pc:docMk/>
            <pc:sldMk cId="1689021690" sldId="266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08:54.818" v="1686" actId="255"/>
          <ac:spMkLst>
            <pc:docMk/>
            <pc:sldMk cId="1689021690" sldId="266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7-18T05:41:36.099" v="1410" actId="403"/>
          <ac:spMkLst>
            <pc:docMk/>
            <pc:sldMk cId="1689021690" sldId="266"/>
            <ac:spMk id="6" creationId="{B63ABC6A-C1E7-46DA-855F-D8183AB03AA6}"/>
          </ac:spMkLst>
        </pc:spChg>
        <pc:picChg chg="mod">
          <ac:chgData name="LEOPOLDINA Vitković" userId="de5d8406-09fa-41fa-8d28-8a7ba852ce89" providerId="ADAL" clId="{BC5E52F6-5E24-4B37-A60E-ABCEC179C115}" dt="2019-09-01T12:09:14.981" v="1689" actId="1076"/>
          <ac:picMkLst>
            <pc:docMk/>
            <pc:sldMk cId="1689021690" sldId="266"/>
            <ac:picMk id="5" creationId="{8E08F510-DE2E-4494-ADFE-2390CFF0FA0D}"/>
          </ac:picMkLst>
        </pc:picChg>
        <pc:picChg chg="add mod">
          <ac:chgData name="LEOPOLDINA Vitković" userId="de5d8406-09fa-41fa-8d28-8a7ba852ce89" providerId="ADAL" clId="{BC5E52F6-5E24-4B37-A60E-ABCEC179C115}" dt="2019-07-18T05:42:23.622" v="1417" actId="1076"/>
          <ac:picMkLst>
            <pc:docMk/>
            <pc:sldMk cId="1689021690" sldId="266"/>
            <ac:picMk id="7" creationId="{FE57443D-7CCE-48DE-90DB-BA88E3C27E81}"/>
          </ac:picMkLst>
        </pc:picChg>
        <pc:picChg chg="add mod">
          <ac:chgData name="LEOPOLDINA Vitković" userId="de5d8406-09fa-41fa-8d28-8a7ba852ce89" providerId="ADAL" clId="{BC5E52F6-5E24-4B37-A60E-ABCEC179C115}" dt="2019-09-01T12:09:21.957" v="1690" actId="14100"/>
          <ac:picMkLst>
            <pc:docMk/>
            <pc:sldMk cId="1689021690" sldId="266"/>
            <ac:picMk id="9" creationId="{AE380938-0202-4B1F-AB50-F8A3206FB8C9}"/>
          </ac:picMkLst>
        </pc:picChg>
      </pc:sldChg>
      <pc:sldChg chg="addSp delSp modSp">
        <pc:chgData name="LEOPOLDINA Vitković" userId="de5d8406-09fa-41fa-8d28-8a7ba852ce89" providerId="ADAL" clId="{BC5E52F6-5E24-4B37-A60E-ABCEC179C115}" dt="2019-09-01T12:20:02.160" v="1856" actId="20577"/>
        <pc:sldMkLst>
          <pc:docMk/>
          <pc:sldMk cId="3234611405" sldId="267"/>
        </pc:sldMkLst>
        <pc:spChg chg="mod">
          <ac:chgData name="LEOPOLDINA Vitković" userId="de5d8406-09fa-41fa-8d28-8a7ba852ce89" providerId="ADAL" clId="{BC5E52F6-5E24-4B37-A60E-ABCEC179C115}" dt="2019-09-01T12:19:12.168" v="1847" actId="113"/>
          <ac:spMkLst>
            <pc:docMk/>
            <pc:sldMk cId="3234611405" sldId="267"/>
            <ac:spMk id="2" creationId="{060D542B-3625-40CA-928A-F2597B004C4F}"/>
          </ac:spMkLst>
        </pc:spChg>
        <pc:spChg chg="mod">
          <ac:chgData name="LEOPOLDINA Vitković" userId="de5d8406-09fa-41fa-8d28-8a7ba852ce89" providerId="ADAL" clId="{BC5E52F6-5E24-4B37-A60E-ABCEC179C115}" dt="2019-09-01T12:20:02.160" v="1856" actId="20577"/>
          <ac:spMkLst>
            <pc:docMk/>
            <pc:sldMk cId="3234611405" sldId="267"/>
            <ac:spMk id="3" creationId="{114EB383-0092-47EF-97D1-FC2C25C6F1CE}"/>
          </ac:spMkLst>
        </pc:spChg>
        <pc:picChg chg="add del mod">
          <ac:chgData name="LEOPOLDINA Vitković" userId="de5d8406-09fa-41fa-8d28-8a7ba852ce89" providerId="ADAL" clId="{BC5E52F6-5E24-4B37-A60E-ABCEC179C115}" dt="2019-07-18T19:12:33.794" v="1631"/>
          <ac:picMkLst>
            <pc:docMk/>
            <pc:sldMk cId="3234611405" sldId="267"/>
            <ac:picMk id="7" creationId="{0F066078-F2BA-4B57-8C7B-5666B9E41167}"/>
          </ac:picMkLst>
        </pc:picChg>
        <pc:picChg chg="add mod">
          <ac:chgData name="LEOPOLDINA Vitković" userId="de5d8406-09fa-41fa-8d28-8a7ba852ce89" providerId="ADAL" clId="{BC5E52F6-5E24-4B37-A60E-ABCEC179C115}" dt="2019-07-18T19:13:32.322" v="1649" actId="1076"/>
          <ac:picMkLst>
            <pc:docMk/>
            <pc:sldMk cId="3234611405" sldId="267"/>
            <ac:picMk id="9" creationId="{3B05D5D8-E3F0-4708-B4F1-D9BB77909188}"/>
          </ac:picMkLst>
        </pc:picChg>
        <pc:picChg chg="add mod">
          <ac:chgData name="LEOPOLDINA Vitković" userId="de5d8406-09fa-41fa-8d28-8a7ba852ce89" providerId="ADAL" clId="{BC5E52F6-5E24-4B37-A60E-ABCEC179C115}" dt="2019-07-18T19:13:30.026" v="1648" actId="1076"/>
          <ac:picMkLst>
            <pc:docMk/>
            <pc:sldMk cId="3234611405" sldId="267"/>
            <ac:picMk id="11" creationId="{4566395A-A865-4AD0-8D57-49EBE48B877E}"/>
          </ac:picMkLst>
        </pc:picChg>
        <pc:picChg chg="add mod">
          <ac:chgData name="LEOPOLDINA Vitković" userId="de5d8406-09fa-41fa-8d28-8a7ba852ce89" providerId="ADAL" clId="{BC5E52F6-5E24-4B37-A60E-ABCEC179C115}" dt="2019-07-18T19:13:47.662" v="1652" actId="1076"/>
          <ac:picMkLst>
            <pc:docMk/>
            <pc:sldMk cId="3234611405" sldId="267"/>
            <ac:picMk id="13" creationId="{25A0FECF-310D-484E-9BF0-EE8EA41A3CA4}"/>
          </ac:picMkLst>
        </pc:picChg>
      </pc:sldChg>
      <pc:sldChg chg="add">
        <pc:chgData name="LEOPOLDINA Vitković" userId="de5d8406-09fa-41fa-8d28-8a7ba852ce89" providerId="ADAL" clId="{BC5E52F6-5E24-4B37-A60E-ABCEC179C115}" dt="2019-07-17T11:08:48.646" v="1001"/>
        <pc:sldMkLst>
          <pc:docMk/>
          <pc:sldMk cId="2438342202" sldId="274"/>
        </pc:sldMkLst>
      </pc:sldChg>
      <pc:sldChg chg="addSp delSp modSp add">
        <pc:chgData name="LEOPOLDINA Vitković" userId="de5d8406-09fa-41fa-8d28-8a7ba852ce89" providerId="ADAL" clId="{BC5E52F6-5E24-4B37-A60E-ABCEC179C115}" dt="2019-09-01T12:08:15.973" v="1682" actId="1076"/>
        <pc:sldMkLst>
          <pc:docMk/>
          <pc:sldMk cId="3135716069" sldId="275"/>
        </pc:sldMkLst>
        <pc:spChg chg="del mod">
          <ac:chgData name="LEOPOLDINA Vitković" userId="de5d8406-09fa-41fa-8d28-8a7ba852ce89" providerId="ADAL" clId="{BC5E52F6-5E24-4B37-A60E-ABCEC179C115}" dt="2019-09-01T12:07:57.536" v="1676"/>
          <ac:spMkLst>
            <pc:docMk/>
            <pc:sldMk cId="3135716069" sldId="275"/>
            <ac:spMk id="2" creationId="{060D542B-3625-40CA-928A-F2597B004C4F}"/>
          </ac:spMkLst>
        </pc:spChg>
        <pc:spChg chg="del mod">
          <ac:chgData name="LEOPOLDINA Vitković" userId="de5d8406-09fa-41fa-8d28-8a7ba852ce89" providerId="ADAL" clId="{BC5E52F6-5E24-4B37-A60E-ABCEC179C115}" dt="2019-07-17T11:22:58.006" v="1006"/>
          <ac:spMkLst>
            <pc:docMk/>
            <pc:sldMk cId="3135716069" sldId="275"/>
            <ac:spMk id="3" creationId="{114EB383-0092-47EF-97D1-FC2C25C6F1CE}"/>
          </ac:spMkLst>
        </pc:spChg>
        <pc:spChg chg="add mod">
          <ac:chgData name="LEOPOLDINA Vitković" userId="de5d8406-09fa-41fa-8d28-8a7ba852ce89" providerId="ADAL" clId="{BC5E52F6-5E24-4B37-A60E-ABCEC179C115}" dt="2019-09-01T12:08:12.372" v="1680" actId="1076"/>
          <ac:spMkLst>
            <pc:docMk/>
            <pc:sldMk cId="3135716069" sldId="275"/>
            <ac:spMk id="7" creationId="{BE1E6417-A8E0-4ED7-A9CA-27ACDB7AB2FA}"/>
          </ac:spMkLst>
        </pc:spChg>
        <pc:spChg chg="add mod">
          <ac:chgData name="LEOPOLDINA Vitković" userId="de5d8406-09fa-41fa-8d28-8a7ba852ce89" providerId="ADAL" clId="{BC5E52F6-5E24-4B37-A60E-ABCEC179C115}" dt="2019-07-18T05:27:06.065" v="1212" actId="1076"/>
          <ac:spMkLst>
            <pc:docMk/>
            <pc:sldMk cId="3135716069" sldId="275"/>
            <ac:spMk id="9" creationId="{8275FCB5-F4F0-40CA-8364-78A2C3FD2FE3}"/>
          </ac:spMkLst>
        </pc:spChg>
        <pc:picChg chg="add mod">
          <ac:chgData name="LEOPOLDINA Vitković" userId="de5d8406-09fa-41fa-8d28-8a7ba852ce89" providerId="ADAL" clId="{BC5E52F6-5E24-4B37-A60E-ABCEC179C115}" dt="2019-09-01T12:08:15.973" v="1682" actId="1076"/>
          <ac:picMkLst>
            <pc:docMk/>
            <pc:sldMk cId="3135716069" sldId="275"/>
            <ac:picMk id="4" creationId="{9E193294-435A-4032-AB78-3A03519F1470}"/>
          </ac:picMkLst>
        </pc:picChg>
        <pc:picChg chg="add mod">
          <ac:chgData name="LEOPOLDINA Vitković" userId="de5d8406-09fa-41fa-8d28-8a7ba852ce89" providerId="ADAL" clId="{BC5E52F6-5E24-4B37-A60E-ABCEC179C115}" dt="2019-09-01T12:08:09.125" v="1679" actId="1076"/>
          <ac:picMkLst>
            <pc:docMk/>
            <pc:sldMk cId="3135716069" sldId="275"/>
            <ac:picMk id="8" creationId="{A0012F21-454A-4695-9DC9-A287859F91D9}"/>
          </ac:picMkLst>
        </pc:picChg>
        <pc:picChg chg="add mod">
          <ac:chgData name="LEOPOLDINA Vitković" userId="de5d8406-09fa-41fa-8d28-8a7ba852ce89" providerId="ADAL" clId="{BC5E52F6-5E24-4B37-A60E-ABCEC179C115}" dt="2019-07-18T05:27:08.882" v="1213" actId="1076"/>
          <ac:picMkLst>
            <pc:docMk/>
            <pc:sldMk cId="3135716069" sldId="275"/>
            <ac:picMk id="10" creationId="{4FB6C48A-CF1B-4A0F-BD8E-AC542BD8A0F4}"/>
          </ac:picMkLst>
        </pc:picChg>
      </pc:sldChg>
      <pc:sldChg chg="addSp delSp modSp add">
        <pc:chgData name="LEOPOLDINA Vitković" userId="de5d8406-09fa-41fa-8d28-8a7ba852ce89" providerId="ADAL" clId="{BC5E52F6-5E24-4B37-A60E-ABCEC179C115}" dt="2019-09-01T12:13:45.044" v="1738" actId="166"/>
        <pc:sldMkLst>
          <pc:docMk/>
          <pc:sldMk cId="243834400" sldId="276"/>
        </pc:sldMkLst>
        <pc:spChg chg="mod">
          <ac:chgData name="LEOPOLDINA Vitković" userId="de5d8406-09fa-41fa-8d28-8a7ba852ce89" providerId="ADAL" clId="{BC5E52F6-5E24-4B37-A60E-ABCEC179C115}" dt="2019-09-01T12:13:12.279" v="1731" actId="113"/>
          <ac:spMkLst>
            <pc:docMk/>
            <pc:sldMk cId="243834400" sldId="276"/>
            <ac:spMk id="2" creationId="{060D542B-3625-40CA-928A-F2597B004C4F}"/>
          </ac:spMkLst>
        </pc:spChg>
        <pc:spChg chg="del">
          <ac:chgData name="LEOPOLDINA Vitković" userId="de5d8406-09fa-41fa-8d28-8a7ba852ce89" providerId="ADAL" clId="{BC5E52F6-5E24-4B37-A60E-ABCEC179C115}" dt="2019-07-18T05:37:00.600" v="1322" actId="478"/>
          <ac:spMkLst>
            <pc:docMk/>
            <pc:sldMk cId="243834400" sldId="276"/>
            <ac:spMk id="3" creationId="{114EB383-0092-47EF-97D1-FC2C25C6F1CE}"/>
          </ac:spMkLst>
        </pc:spChg>
        <pc:spChg chg="mod ord">
          <ac:chgData name="LEOPOLDINA Vitković" userId="de5d8406-09fa-41fa-8d28-8a7ba852ce89" providerId="ADAL" clId="{BC5E52F6-5E24-4B37-A60E-ABCEC179C115}" dt="2019-09-01T12:13:45.044" v="1738" actId="166"/>
          <ac:spMkLst>
            <pc:docMk/>
            <pc:sldMk cId="243834400" sldId="276"/>
            <ac:spMk id="7" creationId="{A72A2AA2-D213-4FFF-9D4D-5F5918315199}"/>
          </ac:spMkLst>
        </pc:spChg>
        <pc:spChg chg="add del mod">
          <ac:chgData name="LEOPOLDINA Vitković" userId="de5d8406-09fa-41fa-8d28-8a7ba852ce89" providerId="ADAL" clId="{BC5E52F6-5E24-4B37-A60E-ABCEC179C115}" dt="2019-07-18T05:38:09.593" v="1385"/>
          <ac:spMkLst>
            <pc:docMk/>
            <pc:sldMk cId="243834400" sldId="276"/>
            <ac:spMk id="8" creationId="{769E460D-3A6D-4893-B63E-5E2E0DB3CF95}"/>
          </ac:spMkLst>
        </pc:spChg>
        <pc:spChg chg="add mod">
          <ac:chgData name="LEOPOLDINA Vitković" userId="de5d8406-09fa-41fa-8d28-8a7ba852ce89" providerId="ADAL" clId="{BC5E52F6-5E24-4B37-A60E-ABCEC179C115}" dt="2019-07-18T05:39:13.479" v="1403" actId="1076"/>
          <ac:spMkLst>
            <pc:docMk/>
            <pc:sldMk cId="243834400" sldId="276"/>
            <ac:spMk id="9" creationId="{D4D615B1-12E3-465B-8490-C7BF7E5C4BDA}"/>
          </ac:spMkLst>
        </pc:spChg>
        <pc:picChg chg="add mod">
          <ac:chgData name="LEOPOLDINA Vitković" userId="de5d8406-09fa-41fa-8d28-8a7ba852ce89" providerId="ADAL" clId="{BC5E52F6-5E24-4B37-A60E-ABCEC179C115}" dt="2019-09-01T12:13:25.734" v="1736" actId="1076"/>
          <ac:picMkLst>
            <pc:docMk/>
            <pc:sldMk cId="243834400" sldId="276"/>
            <ac:picMk id="4" creationId="{7FA875E5-E46F-4CDB-B56D-518FD90A96F9}"/>
          </ac:picMkLst>
        </pc:picChg>
        <pc:picChg chg="ord">
          <ac:chgData name="LEOPOLDINA Vitković" userId="de5d8406-09fa-41fa-8d28-8a7ba852ce89" providerId="ADAL" clId="{BC5E52F6-5E24-4B37-A60E-ABCEC179C115}" dt="2019-07-18T19:08:58.217" v="1564" actId="166"/>
          <ac:picMkLst>
            <pc:docMk/>
            <pc:sldMk cId="243834400" sldId="276"/>
            <ac:picMk id="6" creationId="{2BC436F9-10A9-4237-B865-07277ADB61C5}"/>
          </ac:picMkLst>
        </pc:picChg>
        <pc:picChg chg="add mod">
          <ac:chgData name="LEOPOLDINA Vitković" userId="de5d8406-09fa-41fa-8d28-8a7ba852ce89" providerId="ADAL" clId="{BC5E52F6-5E24-4B37-A60E-ABCEC179C115}" dt="2019-07-18T05:39:16.350" v="1404" actId="1076"/>
          <ac:picMkLst>
            <pc:docMk/>
            <pc:sldMk cId="243834400" sldId="276"/>
            <ac:picMk id="10" creationId="{806A5A82-B5EE-4942-8865-7C3464E77553}"/>
          </ac:picMkLst>
        </pc:picChg>
        <pc:picChg chg="add mod">
          <ac:chgData name="LEOPOLDINA Vitković" userId="de5d8406-09fa-41fa-8d28-8a7ba852ce89" providerId="ADAL" clId="{BC5E52F6-5E24-4B37-A60E-ABCEC179C115}" dt="2019-09-01T12:13:25.092" v="1735" actId="1076"/>
          <ac:picMkLst>
            <pc:docMk/>
            <pc:sldMk cId="243834400" sldId="276"/>
            <ac:picMk id="11" creationId="{C67BFCF4-F3C2-4881-87F4-018A04E195CA}"/>
          </ac:picMkLst>
        </pc:picChg>
      </pc:sldChg>
    </pc:docChg>
  </pc:docChgLst>
  <pc:docChgLst>
    <pc:chgData name="LEOPOLDINA Vitković" userId="de5d8406-09fa-41fa-8d28-8a7ba852ce89" providerId="ADAL" clId="{07D99A36-8BCC-47F0-8885-D6A1A7619881}"/>
    <pc:docChg chg="addSld modSld">
      <pc:chgData name="LEOPOLDINA Vitković" userId="de5d8406-09fa-41fa-8d28-8a7ba852ce89" providerId="ADAL" clId="{07D99A36-8BCC-47F0-8885-D6A1A7619881}" dt="2019-07-11T09:51:59.272" v="7"/>
      <pc:docMkLst>
        <pc:docMk/>
      </pc:docMkLst>
      <pc:sldChg chg="add">
        <pc:chgData name="LEOPOLDINA Vitković" userId="de5d8406-09fa-41fa-8d28-8a7ba852ce89" providerId="ADAL" clId="{07D99A36-8BCC-47F0-8885-D6A1A7619881}" dt="2019-07-11T09:51:45.411" v="0"/>
        <pc:sldMkLst>
          <pc:docMk/>
          <pc:sldMk cId="1405414235" sldId="258"/>
        </pc:sldMkLst>
      </pc:sldChg>
      <pc:sldChg chg="add">
        <pc:chgData name="LEOPOLDINA Vitković" userId="de5d8406-09fa-41fa-8d28-8a7ba852ce89" providerId="ADAL" clId="{07D99A36-8BCC-47F0-8885-D6A1A7619881}" dt="2019-07-11T09:51:49.690" v="1"/>
        <pc:sldMkLst>
          <pc:docMk/>
          <pc:sldMk cId="1723892316" sldId="259"/>
        </pc:sldMkLst>
      </pc:sldChg>
      <pc:sldChg chg="add">
        <pc:chgData name="LEOPOLDINA Vitković" userId="de5d8406-09fa-41fa-8d28-8a7ba852ce89" providerId="ADAL" clId="{07D99A36-8BCC-47F0-8885-D6A1A7619881}" dt="2019-07-11T09:51:55.716" v="2"/>
        <pc:sldMkLst>
          <pc:docMk/>
          <pc:sldMk cId="4282187369" sldId="260"/>
        </pc:sldMkLst>
      </pc:sldChg>
      <pc:sldChg chg="add">
        <pc:chgData name="LEOPOLDINA Vitković" userId="de5d8406-09fa-41fa-8d28-8a7ba852ce89" providerId="ADAL" clId="{07D99A36-8BCC-47F0-8885-D6A1A7619881}" dt="2019-07-11T09:51:56.349" v="3"/>
        <pc:sldMkLst>
          <pc:docMk/>
          <pc:sldMk cId="4069176990" sldId="261"/>
        </pc:sldMkLst>
      </pc:sldChg>
      <pc:sldChg chg="add">
        <pc:chgData name="LEOPOLDINA Vitković" userId="de5d8406-09fa-41fa-8d28-8a7ba852ce89" providerId="ADAL" clId="{07D99A36-8BCC-47F0-8885-D6A1A7619881}" dt="2019-07-11T09:51:56.982" v="4"/>
        <pc:sldMkLst>
          <pc:docMk/>
          <pc:sldMk cId="2952902428" sldId="262"/>
        </pc:sldMkLst>
      </pc:sldChg>
      <pc:sldChg chg="add">
        <pc:chgData name="LEOPOLDINA Vitković" userId="de5d8406-09fa-41fa-8d28-8a7ba852ce89" providerId="ADAL" clId="{07D99A36-8BCC-47F0-8885-D6A1A7619881}" dt="2019-07-11T09:51:57.806" v="5"/>
        <pc:sldMkLst>
          <pc:docMk/>
          <pc:sldMk cId="963652369" sldId="263"/>
        </pc:sldMkLst>
      </pc:sldChg>
      <pc:sldChg chg="add">
        <pc:chgData name="LEOPOLDINA Vitković" userId="de5d8406-09fa-41fa-8d28-8a7ba852ce89" providerId="ADAL" clId="{07D99A36-8BCC-47F0-8885-D6A1A7619881}" dt="2019-07-11T09:51:58.470" v="6"/>
        <pc:sldMkLst>
          <pc:docMk/>
          <pc:sldMk cId="3211075476" sldId="264"/>
        </pc:sldMkLst>
      </pc:sldChg>
      <pc:sldChg chg="add">
        <pc:chgData name="LEOPOLDINA Vitković" userId="de5d8406-09fa-41fa-8d28-8a7ba852ce89" providerId="ADAL" clId="{07D99A36-8BCC-47F0-8885-D6A1A7619881}" dt="2019-07-11T09:51:59.272" v="7"/>
        <pc:sldMkLst>
          <pc:docMk/>
          <pc:sldMk cId="406494067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AD5ECA-DC7B-47FC-A4CB-941AB6D04A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F44B2D-0122-4A73-BCC8-641D812F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8DC496E-964F-4BAF-8327-907ED5CDB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543A18D-2DF7-4416-A615-0AE9CAD4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1445DAB-425C-46DC-BFDD-3EC56AE15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845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BD25CE-4CBD-4B7F-A155-97AE1FEB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16EBE65-3947-4534-A1AF-6C78BDFCEF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4776B1-6C54-46DE-862D-A776E1A4C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022F1A-E665-4163-AAF3-3723CAD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258D40-14DB-490D-B763-32C000F06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588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E7AD219B-C5E7-488E-9347-3F3BBCE47F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F6D1896-F58B-46F2-9B54-693E95B02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C8748BA-454D-4F28-909F-6053BD991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445721-1A5F-4880-BE50-FEAC2F5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FB6DC3F-E4CD-4864-8368-9130E712C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515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4AB2B9-F87F-4FB6-B69F-F4AC90E4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E08D29-84D1-41F9-9EC0-30797121C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A356954-066A-410F-A28D-24EA91513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150B095-DDD9-40E2-AC32-FDC8B9CF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7C38A62-35EF-4459-96A5-69599359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12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4888B4-92AD-463A-859F-27CE7B497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312977E-8B78-4693-A275-6C254B8A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920FA8A-BEE4-42D7-89E7-7C1D6F811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DE726A4-1992-4C14-82F1-F4B29E64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3F42D2-C407-43CA-BDC5-40A4B8D5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005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CA257D-5F6E-405A-8AA1-312FC5F2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911ACA-D467-4596-88E4-5089D211D9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E2DF8AA-1A9C-4AB7-924D-B0319D835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55D1E60-A2C6-4E76-B0BD-4CB0A84A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DCEB2CD-56BD-41CD-B875-CB65D2422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08791A3-59FF-4AD6-9F9A-380C736D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8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4F0D5-67BA-4C51-9151-9426C069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4217B1-283A-400E-BE75-66663DE91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86DAE5-43B2-442B-8265-4A416BAB8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AD0A7FA-7212-4EE3-A3DE-43E5DDADEE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49F649-E44A-43E0-83BB-261DA881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23DE318-8C29-42C9-B473-A41C9C4E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2CE55A6-4D64-42A1-B57C-5FDC92E6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7EB08B5-D86E-4341-B2E8-C387974C9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9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6E2E4E-83E9-45DD-AE18-65C4360F3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22E6A42-7D4A-49BE-8329-8D64D919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B5B2BB5-98FB-4A3C-B04F-EBE9685C7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1E2320-97DD-4FEB-A23D-EC4F6B27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6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F4FE83AE-FFB6-429E-8665-648CC83F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7F7EE7-DD69-46E9-9A10-CCAC6D41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177998E-37D7-4269-8BC2-1AAA266E5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91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71488A-89EC-4B0F-A15C-3B743CE0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E9E0D8B-82E9-40D6-982C-05C6CABF3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F30AD78-F74E-4AB8-916A-5CE1F92B0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BC63CD7-4FEA-40D0-83B8-32911F59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AECB13-36B0-42C1-B2D2-C4C8449F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48AE516-5B12-46BE-89EE-0FF230D94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53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AEC5D-3388-43D8-B9B6-B17A29B3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833641C-1EA0-4E0F-B4F4-0941AB9D57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598AE80-26A5-488F-B2F6-BF6AE0995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9335A3-4FFA-4710-822E-E0A2AF76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07F8D62-6ED3-464F-82CD-7DC86500D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A57A91C-73B1-411D-9A25-2CB535B9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145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33B32B32-F9D6-445D-ACE1-60262AFB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897243F-FA49-4E23-A168-B29D2C91B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43D37C-9A30-41C8-9BA8-FBC7BACBF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BC7BE-C753-41C2-970F-1D2CF74C2C09}" type="datetimeFigureOut">
              <a:rPr lang="hr-HR" smtClean="0"/>
              <a:t>1.9.2019.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8FA9A4-66B0-4B19-8A2C-16EC2F5CD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5A86857-88B4-46E5-BF08-BB4AD7F04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B1CB-231E-4017-964B-2E8A2DF648A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207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6fbe0fba-4f9d-461f-99f7-d456d8412e6f/" TargetMode="External"/><Relationship Id="rId7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learningapps.org/watch?v=ps8u6xfaj1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1pvmx7ok19" TargetMode="External"/><Relationship Id="rId5" Type="http://schemas.openxmlformats.org/officeDocument/2006/relationships/hyperlink" Target="https://learningapps.org/watch?v=poujs0prn19" TargetMode="Externa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ww.e-sfera.hr/dodatni-digitalni-sadrzaji/6fbe0fba-4f9d-461f-99f7-d456d8412e6f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hyperlink" Target="https://www.e-sfera.hr/dodatni-digitalni-sadrzaji/6fbe0fba-4f9d-461f-99f7-d456d8412e6f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-sfera.hr/dodatni-digitalni-sadrzaji/6fbe0fba-4f9d-461f-99f7-d456d8412e6f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30E1EC7-E6CE-43AE-8FEA-C3EC1C49C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933" y="36443"/>
            <a:ext cx="1536325" cy="396274"/>
          </a:xfrm>
          <a:prstGeom prst="rect">
            <a:avLst/>
          </a:prstGeom>
        </p:spPr>
      </p:pic>
      <p:pic>
        <p:nvPicPr>
          <p:cNvPr id="6" name="Slika 5" descr="Slika na kojoj se prikazuje stablo, snijeg, na otvorenom, prekriveno&#10;&#10;Opis je automatski generiran">
            <a:extLst>
              <a:ext uri="{FF2B5EF4-FFF2-40B4-BE49-F238E27FC236}">
                <a16:creationId xmlns:a16="http://schemas.microsoft.com/office/drawing/2014/main" id="{10A98B1C-98E7-4DEC-B350-53C7450C0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53" y="-59751"/>
            <a:ext cx="5525159" cy="521539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767EECA-BC58-4119-979C-6B7B3A9C6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208" y="5138317"/>
            <a:ext cx="9350326" cy="166591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hr-HR" b="1" dirty="0"/>
              <a:t>Preživljavanje na niskim temperaturama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F4080C9-DE49-471E-AB97-15E3624E7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073" y="432717"/>
            <a:ext cx="568043" cy="5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/>
              <a:t>Zima - nestašica hrane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25" y="5848804"/>
            <a:ext cx="3614530" cy="771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Miruju (medvjed)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72A2AA2-D213-4FFF-9D4D-5F5918315199}"/>
              </a:ext>
            </a:extLst>
          </p:cNvPr>
          <p:cNvSpPr txBox="1">
            <a:spLocks/>
          </p:cNvSpPr>
          <p:nvPr/>
        </p:nvSpPr>
        <p:spPr>
          <a:xfrm>
            <a:off x="6927719" y="5805677"/>
            <a:ext cx="4654680" cy="771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6700" dirty="0"/>
              <a:t>Spavaju (puh, jež, hrčak)</a:t>
            </a:r>
          </a:p>
          <a:p>
            <a:endParaRPr lang="hr-HR" dirty="0"/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54B3E7CE-15D2-416C-BCFB-59D649887C8E}"/>
              </a:ext>
            </a:extLst>
          </p:cNvPr>
          <p:cNvSpPr/>
          <p:nvPr/>
        </p:nvSpPr>
        <p:spPr>
          <a:xfrm>
            <a:off x="3795099" y="5805676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Zanimljivosti</a:t>
            </a:r>
            <a:endParaRPr lang="hr-HR" sz="28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C3F05DC-A15A-4085-97D1-4D045ADA1E7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1877" y="5642758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id="{6EC43CCD-BC1A-4F2F-964C-166B132DA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67" y="1913480"/>
            <a:ext cx="5043855" cy="3669404"/>
          </a:xfrm>
          <a:prstGeom prst="rect">
            <a:avLst/>
          </a:prstGeom>
        </p:spPr>
      </p:pic>
      <p:pic>
        <p:nvPicPr>
          <p:cNvPr id="13" name="Slika 12" descr="Slika na kojoj se prikazuje stijena, na otvorenom, životinja&#10;&#10;Opis je automatski generiran">
            <a:extLst>
              <a:ext uri="{FF2B5EF4-FFF2-40B4-BE49-F238E27FC236}">
                <a16:creationId xmlns:a16="http://schemas.microsoft.com/office/drawing/2014/main" id="{D465C3AB-D3FA-4257-91A1-A222CA0003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280" y="1913481"/>
            <a:ext cx="5460853" cy="363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5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Zima - nestašica hrane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D4D615B1-12E3-465B-8490-C7BF7E5C4BDA}"/>
              </a:ext>
            </a:extLst>
          </p:cNvPr>
          <p:cNvSpPr/>
          <p:nvPr/>
        </p:nvSpPr>
        <p:spPr>
          <a:xfrm>
            <a:off x="838200" y="6050290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Zanimljivosti</a:t>
            </a:r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06A5A82-B5EE-4942-8865-7C3464E7755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416154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Slika na kojoj se prikazuje ptica, životinja, vodarica, stajanje&#10;&#10;Opis je automatski generiran">
            <a:extLst>
              <a:ext uri="{FF2B5EF4-FFF2-40B4-BE49-F238E27FC236}">
                <a16:creationId xmlns:a16="http://schemas.microsoft.com/office/drawing/2014/main" id="{7FA875E5-E46F-4CDB-B56D-518FD90A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12" y="424501"/>
            <a:ext cx="4757454" cy="6149009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7192"/>
            <a:ext cx="1536065" cy="396207"/>
          </a:xfrm>
          <a:prstGeom prst="rect">
            <a:avLst/>
          </a:prstGeom>
        </p:spPr>
      </p:pic>
      <p:pic>
        <p:nvPicPr>
          <p:cNvPr id="11" name="Slika 10" descr="Slika na kojoj se prikazuje životinja, ptica, nebo, tiranid&#10;&#10;Opis je automatski generiran">
            <a:extLst>
              <a:ext uri="{FF2B5EF4-FFF2-40B4-BE49-F238E27FC236}">
                <a16:creationId xmlns:a16="http://schemas.microsoft.com/office/drawing/2014/main" id="{C67BFCF4-F3C2-4881-87F4-018A04E19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4" y="3038579"/>
            <a:ext cx="4532582" cy="3014168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72A2AA2-D213-4FFF-9D4D-5F5918315199}"/>
              </a:ext>
            </a:extLst>
          </p:cNvPr>
          <p:cNvSpPr txBox="1">
            <a:spLocks/>
          </p:cNvSpPr>
          <p:nvPr/>
        </p:nvSpPr>
        <p:spPr>
          <a:xfrm>
            <a:off x="566676" y="1690688"/>
            <a:ext cx="7808698" cy="269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hr-HR" sz="1000" dirty="0"/>
          </a:p>
          <a:p>
            <a:r>
              <a:rPr lang="hr-HR" sz="3200" dirty="0"/>
              <a:t>Sele u toplije krajeve (roda, lastavica)</a:t>
            </a:r>
          </a:p>
          <a:p>
            <a:r>
              <a:rPr lang="hr-HR" sz="3200" dirty="0"/>
              <a:t>Selice</a:t>
            </a:r>
          </a:p>
          <a:p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24383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Životinje koje mogu pronaći hranu zimi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641" y="4993456"/>
            <a:ext cx="10570573" cy="8645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Ptice stanarice – fazan, vrabac, divlja patka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382" y="5971448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3C588D-FD95-4C4E-9959-CA8D732236D4}"/>
              </a:ext>
            </a:extLst>
          </p:cNvPr>
          <p:cNvSpPr txBox="1"/>
          <p:nvPr/>
        </p:nvSpPr>
        <p:spPr>
          <a:xfrm>
            <a:off x="309369" y="5606625"/>
            <a:ext cx="11090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Istraži:</a:t>
            </a:r>
          </a:p>
          <a:p>
            <a:r>
              <a:rPr lang="hr-HR" sz="2800" i="1" dirty="0">
                <a:hlinkClick r:id="rId4"/>
              </a:rPr>
              <a:t>Koje ptice stanarice naseljavaju područje u blizini tvojeg doma ili škole</a:t>
            </a:r>
            <a:endParaRPr lang="hr-HR" sz="2800" i="1" dirty="0">
              <a:solidFill>
                <a:srgbClr val="0070C0"/>
              </a:solidFill>
            </a:endParaRPr>
          </a:p>
        </p:txBody>
      </p:sp>
      <p:pic>
        <p:nvPicPr>
          <p:cNvPr id="9" name="Slika 8" descr="Slika na kojoj se prikazuje sjedenje, ptica, malo, namješteno&#10;&#10;Opis je automatski generiran">
            <a:extLst>
              <a:ext uri="{FF2B5EF4-FFF2-40B4-BE49-F238E27FC236}">
                <a16:creationId xmlns:a16="http://schemas.microsoft.com/office/drawing/2014/main" id="{0A23E5E7-DA68-435E-8DC1-522E67BCA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85" y="1675659"/>
            <a:ext cx="2376429" cy="3074504"/>
          </a:xfrm>
          <a:prstGeom prst="rect">
            <a:avLst/>
          </a:prstGeom>
        </p:spPr>
      </p:pic>
      <p:pic>
        <p:nvPicPr>
          <p:cNvPr id="11" name="Slika 10" descr="Slika na kojoj se prikazuje patka, voda, na otvorenom, ptica&#10;&#10;Opis je automatski generiran">
            <a:extLst>
              <a:ext uri="{FF2B5EF4-FFF2-40B4-BE49-F238E27FC236}">
                <a16:creationId xmlns:a16="http://schemas.microsoft.com/office/drawing/2014/main" id="{AF4C282E-0530-4686-B2E3-2CED89340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13" y="1713207"/>
            <a:ext cx="4072790" cy="3054592"/>
          </a:xfrm>
          <a:prstGeom prst="rect">
            <a:avLst/>
          </a:prstGeom>
        </p:spPr>
      </p:pic>
      <p:pic>
        <p:nvPicPr>
          <p:cNvPr id="13" name="Slika 12" descr="Slika na kojoj se prikazuje trava, na otvorenom, ptica, fazanka&#10;&#10;Opis je automatski generiran">
            <a:extLst>
              <a:ext uri="{FF2B5EF4-FFF2-40B4-BE49-F238E27FC236}">
                <a16:creationId xmlns:a16="http://schemas.microsoft.com/office/drawing/2014/main" id="{C837F0ED-6F66-48F1-A42D-073A8227F5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86" y="1690688"/>
            <a:ext cx="3670347" cy="2999101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F0B7121-C17D-48B8-9CA4-BAE8A98B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7712" y="5518707"/>
            <a:ext cx="590847" cy="56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075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Životinje koje mogu pronaći hranu zimi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09" y="5628309"/>
            <a:ext cx="9869557" cy="864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dirty="0"/>
              <a:t>Sisavci – vjeverica, srna, lisica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66822"/>
            <a:ext cx="1536065" cy="396207"/>
          </a:xfrm>
          <a:prstGeom prst="rect">
            <a:avLst/>
          </a:prstGeom>
        </p:spPr>
      </p:pic>
      <p:pic>
        <p:nvPicPr>
          <p:cNvPr id="9" name="Slika 8" descr="Slika na kojoj se prikazuje snijeg, na otvorenom, životinja, sisavac&#10;&#10;Opis je automatski generiran">
            <a:extLst>
              <a:ext uri="{FF2B5EF4-FFF2-40B4-BE49-F238E27FC236}">
                <a16:creationId xmlns:a16="http://schemas.microsoft.com/office/drawing/2014/main" id="{3B05D5D8-E3F0-4708-B4F1-D9BB77909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49" y="1933235"/>
            <a:ext cx="4127900" cy="3095925"/>
          </a:xfrm>
          <a:prstGeom prst="rect">
            <a:avLst/>
          </a:prstGeom>
        </p:spPr>
      </p:pic>
      <p:pic>
        <p:nvPicPr>
          <p:cNvPr id="11" name="Slika 10" descr="Slika na kojoj se prikazuje stablo, snijeg, sisavac, na otvorenom&#10;&#10;Opis je automatski generiran">
            <a:extLst>
              <a:ext uri="{FF2B5EF4-FFF2-40B4-BE49-F238E27FC236}">
                <a16:creationId xmlns:a16="http://schemas.microsoft.com/office/drawing/2014/main" id="{4566395A-A865-4AD0-8D57-49EBE48B8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236"/>
            <a:ext cx="4196783" cy="3095925"/>
          </a:xfrm>
          <a:prstGeom prst="rect">
            <a:avLst/>
          </a:prstGeom>
        </p:spPr>
      </p:pic>
      <p:pic>
        <p:nvPicPr>
          <p:cNvPr id="13" name="Slika 12" descr="Slika na kojoj se prikazuje na otvorenom, životinja, lisica, sisavac&#10;&#10;Opis je automatski generiran">
            <a:extLst>
              <a:ext uri="{FF2B5EF4-FFF2-40B4-BE49-F238E27FC236}">
                <a16:creationId xmlns:a16="http://schemas.microsoft.com/office/drawing/2014/main" id="{25A0FECF-310D-484E-9BF0-EE8EA41A3C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69" y="1933234"/>
            <a:ext cx="4127900" cy="30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1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231" y="128780"/>
            <a:ext cx="11128513" cy="1325563"/>
          </a:xfrm>
        </p:spPr>
        <p:txBody>
          <a:bodyPr>
            <a:normAutofit/>
          </a:bodyPr>
          <a:lstStyle/>
          <a:p>
            <a:r>
              <a:rPr lang="hr-HR" b="1" dirty="0"/>
              <a:t>Kako su sisavci dobili priliku za razvoj i rasprostranjivanje na Zemlji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4197626" cy="4760705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Dinosauri</a:t>
            </a:r>
          </a:p>
          <a:p>
            <a:r>
              <a:rPr lang="hr-HR" sz="3200" dirty="0"/>
              <a:t>Sudar asteroida u Zemlju</a:t>
            </a:r>
          </a:p>
          <a:p>
            <a:r>
              <a:rPr lang="hr-HR" sz="3200" dirty="0"/>
              <a:t>Požari</a:t>
            </a:r>
          </a:p>
          <a:p>
            <a:r>
              <a:rPr lang="hr-HR" sz="3200" dirty="0"/>
              <a:t>Vulkanske erupcije</a:t>
            </a:r>
          </a:p>
          <a:p>
            <a:r>
              <a:rPr lang="hr-HR" sz="3200" dirty="0"/>
              <a:t>Promjena klime</a:t>
            </a:r>
          </a:p>
          <a:p>
            <a:r>
              <a:rPr lang="hr-HR" sz="3200" dirty="0"/>
              <a:t>Nestanak biljaka i dinosaura</a:t>
            </a:r>
          </a:p>
          <a:p>
            <a:r>
              <a:rPr lang="hr-HR" sz="3200" dirty="0"/>
              <a:t>Razvoj sisavaca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CD0587CE-C810-40EB-B7CF-93B45D25932A}"/>
              </a:ext>
            </a:extLst>
          </p:cNvPr>
          <p:cNvSpPr/>
          <p:nvPr/>
        </p:nvSpPr>
        <p:spPr>
          <a:xfrm>
            <a:off x="7482415" y="6196850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Zanimljivosti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8C7049B-BAB4-4E3F-82D2-B60F0040E1F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655771" y="6162581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EBE257B-DE94-468A-98B1-1F17B41FC0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572" y="1736262"/>
            <a:ext cx="6990260" cy="417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4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0"/>
            <a:ext cx="1536065" cy="396207"/>
          </a:xfrm>
          <a:prstGeom prst="rect">
            <a:avLst/>
          </a:prstGeom>
        </p:spPr>
      </p:pic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2203905" y="1383968"/>
            <a:ext cx="7695469" cy="4075927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</a:pPr>
            <a:r>
              <a:rPr lang="hr-HR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r-HR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C54E27-4264-4B4B-96FF-11C58C5ACE6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892" y="1150041"/>
            <a:ext cx="758770" cy="692012"/>
          </a:xfrm>
          <a:prstGeom prst="rect">
            <a:avLst/>
          </a:prstGeom>
          <a:noFill/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8ED1DDD-6749-4526-AF1B-6D4D1DE72F3C}"/>
              </a:ext>
            </a:extLst>
          </p:cNvPr>
          <p:cNvSpPr/>
          <p:nvPr/>
        </p:nvSpPr>
        <p:spPr>
          <a:xfrm>
            <a:off x="2684056" y="1842053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26CF3C71-D881-4B7C-B0A8-1F8310F6899B}"/>
              </a:ext>
            </a:extLst>
          </p:cNvPr>
          <p:cNvSpPr/>
          <p:nvPr/>
        </p:nvSpPr>
        <p:spPr>
          <a:xfrm>
            <a:off x="2684056" y="2710071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Provjeri znanje </a:t>
            </a:r>
            <a:endParaRPr lang="hr-HR" sz="1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87098E62-D4E8-4D55-BF19-F7247854FD7E}"/>
              </a:ext>
            </a:extLst>
          </p:cNvPr>
          <p:cNvSpPr/>
          <p:nvPr/>
        </p:nvSpPr>
        <p:spPr>
          <a:xfrm>
            <a:off x="2684056" y="3615027"/>
            <a:ext cx="2429511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Provjeri znanje </a:t>
            </a:r>
            <a:endParaRPr lang="hr-HR" sz="1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30" y="1846469"/>
            <a:ext cx="5893904" cy="3263210"/>
          </a:xfrm>
        </p:spPr>
        <p:txBody>
          <a:bodyPr>
            <a:normAutofit/>
          </a:bodyPr>
          <a:lstStyle/>
          <a:p>
            <a:r>
              <a:rPr lang="hr-HR" sz="3200" dirty="0"/>
              <a:t>Dio RH – niske temperature i snijeg</a:t>
            </a:r>
          </a:p>
          <a:p>
            <a:endParaRPr lang="hr-HR" sz="3200" dirty="0"/>
          </a:p>
          <a:p>
            <a:r>
              <a:rPr lang="hr-HR" sz="3200" dirty="0"/>
              <a:t>Dio RH – umjerene temperature, kiša i jaki vjetrovi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021198E-F221-485C-BEF3-DCA2B3B06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166988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AD75F002-2A19-4DC4-94A9-390CDD8488E8}"/>
              </a:ext>
            </a:extLst>
          </p:cNvPr>
          <p:cNvSpPr/>
          <p:nvPr/>
        </p:nvSpPr>
        <p:spPr>
          <a:xfrm>
            <a:off x="1174380" y="5788680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Zanimljivosti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4380" y="5196923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stablo, na otvorenom, snijeg, biljka&#10;&#10;Opis je automatski generiran">
            <a:extLst>
              <a:ext uri="{FF2B5EF4-FFF2-40B4-BE49-F238E27FC236}">
                <a16:creationId xmlns:a16="http://schemas.microsoft.com/office/drawing/2014/main" id="{ECC58DC3-AC63-4152-8E71-2309DE9DA2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07" y="514696"/>
            <a:ext cx="5234671" cy="63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Temperatura zraka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8704" cy="4351338"/>
          </a:xfrm>
        </p:spPr>
        <p:txBody>
          <a:bodyPr>
            <a:normAutofit/>
          </a:bodyPr>
          <a:lstStyle/>
          <a:p>
            <a:r>
              <a:rPr lang="hr-HR" sz="3200" dirty="0"/>
              <a:t>Prosječna (srednja) temperatura</a:t>
            </a:r>
          </a:p>
          <a:p>
            <a:r>
              <a:rPr lang="hr-HR" sz="3200" dirty="0"/>
              <a:t>Srednja dnevna temperatura</a:t>
            </a:r>
          </a:p>
          <a:p>
            <a:r>
              <a:rPr lang="hr-HR" sz="3200" dirty="0"/>
              <a:t>Minimalna temperatura – najniža</a:t>
            </a:r>
          </a:p>
          <a:p>
            <a:r>
              <a:rPr lang="hr-HR" sz="3200" dirty="0"/>
              <a:t>Maksimalna temperatura – najviša</a:t>
            </a:r>
          </a:p>
          <a:p>
            <a:r>
              <a:rPr lang="hr-HR" sz="3200" dirty="0"/>
              <a:t>Termometar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6D31DE04-95E1-4339-8ECF-BFD2F6270468}"/>
              </a:ext>
            </a:extLst>
          </p:cNvPr>
          <p:cNvSpPr/>
          <p:nvPr/>
        </p:nvSpPr>
        <p:spPr>
          <a:xfrm>
            <a:off x="1522801" y="5653743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Zanimljivosti</a:t>
            </a:r>
            <a:endParaRPr lang="hr-HR" sz="28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FF8E96C-433D-4399-A75D-8215F6021E34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120" y="5585206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tesarski metar, objekt, sat&#10;&#10;Opis je automatski generiran">
            <a:extLst>
              <a:ext uri="{FF2B5EF4-FFF2-40B4-BE49-F238E27FC236}">
                <a16:creationId xmlns:a16="http://schemas.microsoft.com/office/drawing/2014/main" id="{8416167F-3841-4832-831C-4D5B3E61A7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50" y="196677"/>
            <a:ext cx="2103114" cy="629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1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6" name="Slika 5" descr="Slika na kojoj se prikazuje isječak crteža&#10;&#10;Opis je automatski generiran">
            <a:extLst>
              <a:ext uri="{FF2B5EF4-FFF2-40B4-BE49-F238E27FC236}">
                <a16:creationId xmlns:a16="http://schemas.microsoft.com/office/drawing/2014/main" id="{2BC436F9-10A9-4237-B865-07277ADB6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767" y="99553"/>
            <a:ext cx="1536065" cy="396207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BE1E6417-A8E0-4ED7-A9CA-27ACDB7AB2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0482" y="1507573"/>
            <a:ext cx="7974496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r-HR" dirty="0"/>
              <a:t>Istraži 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Kako provjeriti temperaturu različitih slojeva vode</a:t>
            </a:r>
          </a:p>
          <a:p>
            <a:pPr marL="0" indent="0">
              <a:buNone/>
            </a:pPr>
            <a:r>
              <a:rPr lang="hr-HR" dirty="0">
                <a:solidFill>
                  <a:srgbClr val="00B050"/>
                </a:solidFill>
              </a:rPr>
              <a:t>RB str. 54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0012F21-454A-4695-9DC9-A287859F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482" y="495760"/>
            <a:ext cx="705479" cy="6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8275FCB5-F4F0-40CA-8364-78A2C3FD2FE3}"/>
              </a:ext>
            </a:extLst>
          </p:cNvPr>
          <p:cNvSpPr txBox="1"/>
          <p:nvPr/>
        </p:nvSpPr>
        <p:spPr>
          <a:xfrm>
            <a:off x="812143" y="4717415"/>
            <a:ext cx="500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DDS Projekt:</a:t>
            </a:r>
          </a:p>
          <a:p>
            <a:r>
              <a:rPr lang="hr-HR" sz="2800" dirty="0">
                <a:hlinkClick r:id="rId5"/>
              </a:rPr>
              <a:t>Usporedna analiza podataka </a:t>
            </a:r>
            <a:endParaRPr lang="hr-HR" sz="2800" dirty="0"/>
          </a:p>
          <a:p>
            <a:endParaRPr lang="hr-HR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FB6C48A-CF1B-4A0F-BD8E-AC542BD8A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482" y="3657403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lika 3" descr="Slika na kojoj se prikazuje nebo, na otvorenom, voda&#10;&#10;Opis je automatski generiran">
            <a:extLst>
              <a:ext uri="{FF2B5EF4-FFF2-40B4-BE49-F238E27FC236}">
                <a16:creationId xmlns:a16="http://schemas.microsoft.com/office/drawing/2014/main" id="{9E193294-435A-4032-AB78-3A03519F14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078" y="2577668"/>
            <a:ext cx="4991797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6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Prilagodbe živog svijeta na zimske uvjete </a:t>
            </a:r>
            <a:br>
              <a:rPr lang="hr-HR" dirty="0"/>
            </a:br>
            <a:br>
              <a:rPr lang="hr-HR" dirty="0"/>
            </a:br>
            <a:r>
              <a:rPr lang="hr-HR" b="1" dirty="0"/>
              <a:t>Listopadno drveće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883" y="2658995"/>
            <a:ext cx="4143477" cy="2411895"/>
          </a:xfrm>
        </p:spPr>
        <p:txBody>
          <a:bodyPr>
            <a:normAutofit/>
          </a:bodyPr>
          <a:lstStyle/>
          <a:p>
            <a:r>
              <a:rPr lang="hr-HR" sz="3200" dirty="0"/>
              <a:t>Bez lišća</a:t>
            </a:r>
          </a:p>
          <a:p>
            <a:r>
              <a:rPr lang="hr-HR" sz="3200" dirty="0"/>
              <a:t>Prestaje fotosinteza</a:t>
            </a:r>
          </a:p>
          <a:p>
            <a:r>
              <a:rPr lang="hr-HR" sz="3200" dirty="0"/>
              <a:t>Prestaje transpiracija</a:t>
            </a:r>
          </a:p>
          <a:p>
            <a:r>
              <a:rPr lang="hr-HR" sz="3200" dirty="0"/>
              <a:t>Prestaje upijanje vode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7202B9D0-7B54-4F54-AC1B-44E66791CBED}"/>
              </a:ext>
            </a:extLst>
          </p:cNvPr>
          <p:cNvSpPr/>
          <p:nvPr/>
        </p:nvSpPr>
        <p:spPr>
          <a:xfrm>
            <a:off x="1131262" y="6176963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9E48B2A-5B80-45B9-B5BF-833624FB0F8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262" y="5433719"/>
            <a:ext cx="591521" cy="6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stablo, trava, na otvorenom, nebo&#10;&#10;Opis je automatski generiran">
            <a:extLst>
              <a:ext uri="{FF2B5EF4-FFF2-40B4-BE49-F238E27FC236}">
                <a16:creationId xmlns:a16="http://schemas.microsoft.com/office/drawing/2014/main" id="{67051E9D-E28E-4117-93C9-F01DCABB0C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77" y="1221452"/>
            <a:ext cx="7357859" cy="49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9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Prilagodbe živog svijeta na zimske uvjete </a:t>
            </a:r>
            <a:br>
              <a:rPr lang="hr-HR" b="1" dirty="0"/>
            </a:br>
            <a:br>
              <a:rPr lang="hr-HR" b="1" dirty="0"/>
            </a:br>
            <a:r>
              <a:rPr lang="hr-HR" b="1" dirty="0"/>
              <a:t>Vazdazeleno drveće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5"/>
            <a:ext cx="5257800" cy="2729948"/>
          </a:xfrm>
        </p:spPr>
        <p:txBody>
          <a:bodyPr>
            <a:normAutofit/>
          </a:bodyPr>
          <a:lstStyle/>
          <a:p>
            <a:r>
              <a:rPr lang="hr-HR" sz="3200" dirty="0"/>
              <a:t>Igličasti listovi</a:t>
            </a:r>
          </a:p>
          <a:p>
            <a:r>
              <a:rPr lang="hr-HR" sz="3200" dirty="0"/>
              <a:t>Voštana ovojnica </a:t>
            </a:r>
          </a:p>
          <a:p>
            <a:r>
              <a:rPr lang="hr-HR" sz="3200" dirty="0"/>
              <a:t>Zaštita od zaleđivanja i gubitka vode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25" y="6176963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B39F71E-DA39-4B0A-B2F3-77F721923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958" y="99520"/>
            <a:ext cx="1536325" cy="396274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B63ABC6A-C1E7-46DA-855F-D8183AB03AA6}"/>
              </a:ext>
            </a:extLst>
          </p:cNvPr>
          <p:cNvSpPr/>
          <p:nvPr/>
        </p:nvSpPr>
        <p:spPr>
          <a:xfrm>
            <a:off x="1131262" y="6176963"/>
            <a:ext cx="1691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Vizualno +</a:t>
            </a:r>
            <a:endParaRPr lang="hr-HR" sz="28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E57443D-7CCE-48DE-90DB-BA88E3C27E8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262" y="5433719"/>
            <a:ext cx="591521" cy="68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biljka, stablo&#10;&#10;Opis je automatski generiran">
            <a:extLst>
              <a:ext uri="{FF2B5EF4-FFF2-40B4-BE49-F238E27FC236}">
                <a16:creationId xmlns:a16="http://schemas.microsoft.com/office/drawing/2014/main" id="{AE380938-0202-4B1F-AB50-F8A3206FB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026192"/>
            <a:ext cx="4964738" cy="56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21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263"/>
            <a:ext cx="10515600" cy="1092614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Prilagodbe živog svijeta na zimske uvjete </a:t>
            </a:r>
            <a:br>
              <a:rPr lang="hr-HR" b="1" dirty="0"/>
            </a:br>
            <a:br>
              <a:rPr lang="hr-HR" b="1" dirty="0"/>
            </a:br>
            <a:r>
              <a:rPr lang="hr-HR" b="1" dirty="0"/>
              <a:t>Kukci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8399"/>
            <a:ext cx="4396409" cy="3738563"/>
          </a:xfrm>
        </p:spPr>
        <p:txBody>
          <a:bodyPr>
            <a:normAutofit lnSpcReduction="10000"/>
          </a:bodyPr>
          <a:lstStyle/>
          <a:p>
            <a:r>
              <a:rPr lang="hr-HR" sz="3200" dirty="0"/>
              <a:t>Kukci čiji životni ciklus traje nekoliko tjedana ugibaju (muhe, komarci)</a:t>
            </a:r>
          </a:p>
          <a:p>
            <a:r>
              <a:rPr lang="hr-HR" sz="3200" dirty="0"/>
              <a:t>Polažu jajašca u skrovita mjesta</a:t>
            </a:r>
          </a:p>
          <a:p>
            <a:r>
              <a:rPr lang="hr-HR" sz="3200" dirty="0"/>
              <a:t>U proljeće se razvijaju nove jedinke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233" y="6176962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7EFC753-11C2-4ADD-B0DB-E787BDFD9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2051"/>
            <a:ext cx="1536325" cy="396274"/>
          </a:xfrm>
          <a:prstGeom prst="rect">
            <a:avLst/>
          </a:prstGeom>
        </p:spPr>
      </p:pic>
      <p:pic>
        <p:nvPicPr>
          <p:cNvPr id="9" name="Slika 8" descr="Slika na kojoj se prikazuje na otvorenom, insekt, životinja, stablo&#10;&#10;Opis je automatski generiran">
            <a:extLst>
              <a:ext uri="{FF2B5EF4-FFF2-40B4-BE49-F238E27FC236}">
                <a16:creationId xmlns:a16="http://schemas.microsoft.com/office/drawing/2014/main" id="{1773514C-4E0D-4295-80B2-EE4C75958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488" y="931680"/>
            <a:ext cx="5562856" cy="57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8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524958F-3C98-4029-8477-457CAC0D0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38686"/>
            <a:ext cx="1536325" cy="396274"/>
          </a:xfrm>
          <a:prstGeom prst="rect">
            <a:avLst/>
          </a:prstGeom>
        </p:spPr>
      </p:pic>
      <p:pic>
        <p:nvPicPr>
          <p:cNvPr id="9" name="Slika 8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id="{35AF3FFC-C51D-4D5D-BEF7-3DD5747E4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90" y="1704965"/>
            <a:ext cx="5560043" cy="435133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346044"/>
            <a:ext cx="11353800" cy="1325563"/>
          </a:xfrm>
        </p:spPr>
        <p:txBody>
          <a:bodyPr/>
          <a:lstStyle/>
          <a:p>
            <a:r>
              <a:rPr lang="hr-HR" b="1" dirty="0"/>
              <a:t>Životinje s promjenjivom tjelesnom temperaturom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086" y="1706787"/>
            <a:ext cx="9018009" cy="4605113"/>
          </a:xfrm>
        </p:spPr>
        <p:txBody>
          <a:bodyPr>
            <a:normAutofit/>
          </a:bodyPr>
          <a:lstStyle/>
          <a:p>
            <a:r>
              <a:rPr lang="hr-HR" sz="3200" dirty="0"/>
              <a:t>Temperatura tijela ovisi o temperaturi okoliša</a:t>
            </a:r>
          </a:p>
          <a:p>
            <a:r>
              <a:rPr lang="hr-HR" sz="3200" dirty="0"/>
              <a:t>Stanje mirovanja</a:t>
            </a:r>
          </a:p>
          <a:p>
            <a:r>
              <a:rPr lang="hr-HR" sz="3200" dirty="0"/>
              <a:t>Gujavice</a:t>
            </a:r>
          </a:p>
          <a:p>
            <a:r>
              <a:rPr lang="hr-HR" sz="3200" dirty="0"/>
              <a:t>Žabe</a:t>
            </a:r>
          </a:p>
          <a:p>
            <a:r>
              <a:rPr lang="hr-HR" sz="3200" dirty="0"/>
              <a:t>Zmije</a:t>
            </a:r>
          </a:p>
          <a:p>
            <a:r>
              <a:rPr lang="hr-HR" sz="3200" dirty="0"/>
              <a:t>Gušteri </a:t>
            </a:r>
          </a:p>
          <a:p>
            <a:r>
              <a:rPr lang="hr-HR" sz="3200" dirty="0"/>
              <a:t>Ribe – mulj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418B248-6EF3-4804-A2EC-2289C41B9231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2901" y="6088750"/>
            <a:ext cx="548403" cy="59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158D3D16-0E16-435E-818A-D4A1CE6F0EA3}"/>
              </a:ext>
            </a:extLst>
          </p:cNvPr>
          <p:cNvSpPr/>
          <p:nvPr/>
        </p:nvSpPr>
        <p:spPr>
          <a:xfrm>
            <a:off x="7951304" y="6123019"/>
            <a:ext cx="2017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Zanimljivosti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6917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0D542B-3625-40CA-928A-F2597B004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Životinje sa stalnom tjelesnom temperaturom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4EB383-0092-47EF-97D1-FC2C25C6F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72271" cy="1900007"/>
          </a:xfrm>
        </p:spPr>
        <p:txBody>
          <a:bodyPr>
            <a:normAutofit/>
          </a:bodyPr>
          <a:lstStyle/>
          <a:p>
            <a:r>
              <a:rPr lang="hr-HR" sz="3200" dirty="0"/>
              <a:t>Aktivne </a:t>
            </a:r>
          </a:p>
          <a:p>
            <a:r>
              <a:rPr lang="hr-HR" sz="3200" dirty="0"/>
              <a:t>Tjelesni pokrov (dlaka, perje, sloj masti ispod kože)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08F510-DE2E-4494-ADFE-2390CFF0F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511" y="6311900"/>
            <a:ext cx="566977" cy="530398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1E93B3D-8BF9-467E-8A11-B44E15720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37" y="99520"/>
            <a:ext cx="1536325" cy="3962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6FECD1-1DD5-42FA-99B4-F3CD69093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90134" y="4056937"/>
            <a:ext cx="705479" cy="67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 descr="Slika na kojoj se prikazuje dvojezubac, sisavac, snijeg, životinja&#10;&#10;Opis je automatski generiran">
            <a:extLst>
              <a:ext uri="{FF2B5EF4-FFF2-40B4-BE49-F238E27FC236}">
                <a16:creationId xmlns:a16="http://schemas.microsoft.com/office/drawing/2014/main" id="{E58A4D81-C817-4EFF-BA8D-8C9C219A0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483" y="1587800"/>
            <a:ext cx="5726252" cy="4246679"/>
          </a:xfrm>
          <a:prstGeom prst="rect">
            <a:avLst/>
          </a:prstGeom>
        </p:spPr>
      </p:pic>
      <p:sp>
        <p:nvSpPr>
          <p:cNvPr id="6" name="Rezervirano mjesto sadržaja 6">
            <a:extLst>
              <a:ext uri="{FF2B5EF4-FFF2-40B4-BE49-F238E27FC236}">
                <a16:creationId xmlns:a16="http://schemas.microsoft.com/office/drawing/2014/main" id="{F19BDD96-E3C7-4521-9074-A02CDBA7A7FD}"/>
              </a:ext>
            </a:extLst>
          </p:cNvPr>
          <p:cNvSpPr txBox="1">
            <a:spLocks/>
          </p:cNvSpPr>
          <p:nvPr/>
        </p:nvSpPr>
        <p:spPr>
          <a:xfrm>
            <a:off x="686265" y="4884475"/>
            <a:ext cx="5541963" cy="190000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/>
              <a:t>Istraži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i="1" dirty="0">
                <a:solidFill>
                  <a:srgbClr val="00B050"/>
                </a:solidFill>
              </a:rPr>
              <a:t>Osmisli pokus kojim bi se pokazalo kako perje i krzno štite od hladnoće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r-HR" dirty="0">
                <a:solidFill>
                  <a:srgbClr val="00B050"/>
                </a:solidFill>
              </a:rPr>
              <a:t>RB str. 55</a:t>
            </a:r>
          </a:p>
        </p:txBody>
      </p:sp>
    </p:spTree>
    <p:extLst>
      <p:ext uri="{BB962C8B-B14F-4D97-AF65-F5344CB8AC3E}">
        <p14:creationId xmlns:p14="http://schemas.microsoft.com/office/powerpoint/2010/main" val="2952902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290</Words>
  <Application>Microsoft Office PowerPoint</Application>
  <PresentationFormat>Široki zaslon</PresentationFormat>
  <Paragraphs>78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Preživljavanje na niskim temperaturama </vt:lpstr>
      <vt:lpstr>Zima</vt:lpstr>
      <vt:lpstr>Temperatura zraka</vt:lpstr>
      <vt:lpstr>PowerPoint prezentacija</vt:lpstr>
      <vt:lpstr>Prilagodbe živog svijeta na zimske uvjete   Listopadno drveće</vt:lpstr>
      <vt:lpstr>Prilagodbe živog svijeta na zimske uvjete   Vazdazeleno drveće</vt:lpstr>
      <vt:lpstr>Prilagodbe živog svijeta na zimske uvjete   Kukci</vt:lpstr>
      <vt:lpstr>Životinje s promjenjivom tjelesnom temperaturom</vt:lpstr>
      <vt:lpstr>Životinje sa stalnom tjelesnom temperaturom</vt:lpstr>
      <vt:lpstr>Zima - nestašica hrane</vt:lpstr>
      <vt:lpstr>Zima - nestašica hrane</vt:lpstr>
      <vt:lpstr>Životinje koje mogu pronaći hranu zimi </vt:lpstr>
      <vt:lpstr>Životinje koje mogu pronaći hranu zimi </vt:lpstr>
      <vt:lpstr>Kako su sisavci dobili priliku za razvoj i rasprostranjivanje na Zemlji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Odnosi među živim bićima na zajedničkom staništu </dc:title>
  <dc:creator>LEOPOLDINA Vitković</dc:creator>
  <cp:lastModifiedBy>LEOPOLDINA Vitković</cp:lastModifiedBy>
  <cp:revision>9</cp:revision>
  <dcterms:created xsi:type="dcterms:W3CDTF">2019-07-11T09:44:02Z</dcterms:created>
  <dcterms:modified xsi:type="dcterms:W3CDTF">2019-09-01T12:20:19Z</dcterms:modified>
</cp:coreProperties>
</file>